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54" r:id="rId2"/>
    <p:sldMasterId id="2147483742" r:id="rId3"/>
  </p:sldMasterIdLst>
  <p:notesMasterIdLst>
    <p:notesMasterId r:id="rId14"/>
  </p:notesMasterIdLst>
  <p:sldIdLst>
    <p:sldId id="335" r:id="rId4"/>
    <p:sldId id="336" r:id="rId5"/>
    <p:sldId id="338" r:id="rId6"/>
    <p:sldId id="339" r:id="rId7"/>
    <p:sldId id="341" r:id="rId8"/>
    <p:sldId id="288" r:id="rId9"/>
    <p:sldId id="293" r:id="rId10"/>
    <p:sldId id="294" r:id="rId11"/>
    <p:sldId id="342" r:id="rId12"/>
    <p:sldId id="33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F9C"/>
    <a:srgbClr val="FE8CC8"/>
    <a:srgbClr val="9D85BD"/>
    <a:srgbClr val="435AA3"/>
    <a:srgbClr val="604682"/>
    <a:srgbClr val="FD319C"/>
    <a:srgbClr val="7488C6"/>
    <a:srgbClr val="000000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6" autoAdjust="0"/>
    <p:restoredTop sz="96357" autoAdjust="0"/>
  </p:normalViewPr>
  <p:slideViewPr>
    <p:cSldViewPr>
      <p:cViewPr varScale="1">
        <p:scale>
          <a:sx n="60" d="100"/>
          <a:sy n="60" d="100"/>
        </p:scale>
        <p:origin x="83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D535C9E-91D0-420B-8816-BBE225B4AB14}" type="datetimeFigureOut">
              <a:rPr lang="en-US" altLang="en-US"/>
              <a:pPr>
                <a:defRPr/>
              </a:pPr>
              <a:t>10/20/2024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70CCFB-E6CB-4A24-929E-3895D1EAE1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85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dirty="0"/>
              <a:t>Use a mixing line to calculate the composition of stream 3. </a:t>
            </a:r>
          </a:p>
          <a:p>
            <a:r>
              <a:rPr lang="en-US" sz="1050" dirty="0"/>
              <a:t>Locate the coordinates of streams 1 and 2 on the ternary diagram. </a:t>
            </a:r>
          </a:p>
          <a:p>
            <a:r>
              <a:rPr lang="en-US" sz="1050" dirty="0"/>
              <a:t>Connect the points with a mixing line. </a:t>
            </a:r>
          </a:p>
          <a:p>
            <a:r>
              <a:rPr lang="en-US" sz="1050" dirty="0"/>
              <a:t>The point corresponding to stream 3 is</a:t>
            </a:r>
            <a:r>
              <a:rPr lang="en-US" sz="1050" baseline="0" dirty="0"/>
              <a:t> the intersection of the mixing line and the </a:t>
            </a:r>
            <a:r>
              <a:rPr lang="en-US" sz="1050" baseline="0" dirty="0" err="1"/>
              <a:t>ethonal</a:t>
            </a:r>
            <a:r>
              <a:rPr lang="en-US" sz="1050" baseline="0" dirty="0"/>
              <a:t> composition line at 0.58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70CCFB-E6CB-4A24-929E-3895D1EAE12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58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0D00-2FFB-A30C-B70E-FE4AEEDF0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AECC2-21AE-5141-0564-CA031F056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04666-2E2D-E27A-C3BA-A5F501D0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B7F45-544F-11C0-A5CC-8708F424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2807F-13D6-67EC-DCAD-18FB70C1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2CD8D-BFF4-4711-8E75-A61434E9FB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64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93C1-3DD9-8192-BBBC-7A8D9E3C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BBAE8-1740-24A9-8ECC-9A8E43E9B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BD56C-FEA2-01C5-3330-A7453532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C1D71-04F8-5B15-27FB-980ED620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C4F0F-47D6-CDDD-0118-C2F1DD30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5EEAF-1676-47DE-A48E-F7DD254D6A1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45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A55239-F262-8CE2-AACE-BCF9FB296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FFAC1-F160-3FA1-3ABB-C96E7D84E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AA76B-2B0C-125C-89F5-792F4E81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8C32-6496-E3D0-D022-54FCAFD2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DB48F-1178-4276-6AD9-A4CEB13A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2DD5E-2220-4DC6-AFEB-B81BE401FD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19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A46C-A164-1529-4590-8CCE2E36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4A773-E38A-B6F7-5F2A-EBAD536DD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47E1-FCD8-A81B-B0CB-E9A2F74C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DC740-C134-4C42-2AF2-C881B3314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33192-EA01-C72D-9388-8C1667C2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1DDC8-EBFC-48B3-B471-3B5AC0243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7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F97D-EC32-EF4D-7175-C25B4EC5C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D46DC-8AE3-A7E7-585B-BF6CF79BC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3B865-91EC-6D6B-679C-B69A109C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52206-560B-A1B9-9D71-48523911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15212-CFDB-2C5D-28C1-0EA99164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E5C20-823D-4E50-97C9-2779A7236EB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88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AFCE9-EF9D-EDB2-82D9-12C16BF54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BBD9A-976A-4329-7AAC-359903F31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1CA02-276D-A10C-AEE2-85C9336A7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FAD13-E880-BA7B-FDE0-07DC3441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ED5C2-3F24-A8A3-1E74-C3AA2DFB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FE0AE-FED7-D902-FF22-284BE6E8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B695C-3018-42C6-85A0-7A2E006A57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10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938B9-8C3C-47F8-7957-66C4CFB9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F6C63-E264-B529-ADE4-830940DA5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1A5420-53A8-5F37-7E41-7A0BA4A8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00D89-1943-A21A-22CD-759E935BC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9DBE4-9B4F-F4DB-1545-33C1389C9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F8F6E3-B9D6-A41C-96C3-8DB89045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5A3B74-538B-F2F9-F9EE-59171E35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843A2-FD1F-20E7-D645-8A0AD999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BF13-AE72-4527-9438-31947A6E70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746B-5AE9-D311-BC4A-D0CF6B96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574E1-3537-B118-3C9A-04BBBCCD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3EE85-E3FA-746A-5A09-E85FA507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F5470-DA6D-C718-AF52-87115C77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358B9-792D-49DB-83F2-7F27C52E7F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72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75D5E-0DB6-EF7A-8759-EDFDAD3F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EBB10-80B6-4424-815B-A2F25E64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10C4C-D1E4-8E66-48AA-DF12A102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578D7-26DA-4F94-B02C-0ECBD797BDC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1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51C00-917B-F189-68CC-53E245ED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70AAA-C9AD-0939-185B-B42294554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2BBA6-4134-D27B-07F3-7AEE544DF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5EB0C-D64C-2611-06BC-5BDA3AE59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229A-8FA4-B128-16D0-A53316CD5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41BA2-2FFB-BEFF-58DC-A263AB2C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DC86B-F55F-487F-A653-F65BF93AAE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91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83A8-90E3-B242-30F0-4F32DF78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1E12C4-D444-7494-47D2-BF106B12E3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07873-3BE9-64AD-28F0-E5619E2C6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6C8B7-16C1-DC02-6ABC-D11E09DD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F98D3-42C4-A192-01C4-2FA60238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93F47-1C15-A337-F04A-14477E26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EAAA-7DEC-4306-B6F3-A796B33033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59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AAC1F-BBF1-47B5-52AA-4D3B4A905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0F629-B32A-022C-90C8-190BFF35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E8210-9C42-0ABC-5E2E-C32FE8782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34E93-2293-A008-1467-E86A53672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D9F32-37C2-694E-F555-A71E8FAC4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2CDCE4FF-EBD1-425B-B1A8-D8A355DEDCF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5" r:id="rId2"/>
    <p:sldLayoutId id="21474837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10/20/2024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8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9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4.27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900" y="3733800"/>
            <a:ext cx="8458200" cy="22098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Katie Reilly ('12)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Edited by: Andrew Robbins (‘13), Tim Abbott (‘15), Jesse Garcia (‘16), Jenny Bushnell (‘17), Angela Tang (‘18), Sydney Brannan (‘19), Gavin </a:t>
            </a:r>
            <a:r>
              <a:rPr lang="en-US" alt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Batsimm</a:t>
            </a: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(‘21), Max Serota (‘22), Ariel </a:t>
            </a:r>
            <a:r>
              <a:rPr lang="en-US" alt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Struzyk</a:t>
            </a: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(‘23), Austin </a:t>
            </a:r>
            <a:r>
              <a:rPr lang="en-US" alt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Vollweiler</a:t>
            </a: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(‘24), and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657224" y="1676400"/>
            <a:ext cx="1077277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a variety of tools we can use to solve exercises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Graphical tools can make solving exercises easier to visualize and understand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Start by labeling your diagrams and understanding what each dimension means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Graphical solutions can help give intuition on an exercise, beyond simply a numeric solution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74879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ternary diagrams to do graphical mass balances for mixtures with three components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Label the diagram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your given streams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052864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 ternary diagram for mixtures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water,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methanol, and ethanol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2AD57-E1B6-765C-8E07-11107DA66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F3F0389-7855-6FE9-8C08-B84FB63E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2449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Graphical Techniques Useful?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7168A8-55B9-7876-4A9E-1A3C89C2CB5F}"/>
              </a:ext>
            </a:extLst>
          </p:cNvPr>
          <p:cNvSpPr txBox="1"/>
          <p:nvPr/>
        </p:nvSpPr>
        <p:spPr>
          <a:xfrm>
            <a:off x="721936" y="1905000"/>
            <a:ext cx="5318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Helpful for visual learners</a:t>
            </a:r>
          </a:p>
          <a:p>
            <a:pPr>
              <a:defRPr/>
            </a:pPr>
            <a:endParaRPr lang="en-US" alt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Great as an intuitive check</a:t>
            </a:r>
          </a:p>
          <a:p>
            <a:pPr>
              <a:defRPr/>
            </a:pPr>
            <a:endParaRPr lang="en-US" alt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 times, math is more complicated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648093" y="2224086"/>
            <a:ext cx="175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Math: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 = 10 kg/min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B = 5 kg/min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FB48DAD-D4F6-419E-BB54-DC2B9C7D4281}"/>
              </a:ext>
            </a:extLst>
          </p:cNvPr>
          <p:cNvGrpSpPr/>
          <p:nvPr/>
        </p:nvGrpSpPr>
        <p:grpSpPr>
          <a:xfrm>
            <a:off x="6642100" y="2224086"/>
            <a:ext cx="2235200" cy="2090738"/>
            <a:chOff x="1498600" y="2095500"/>
            <a:chExt cx="2235200" cy="2090738"/>
          </a:xfrm>
        </p:grpSpPr>
        <p:cxnSp>
          <p:nvCxnSpPr>
            <p:cNvPr id="4" name="Straight Connector 3"/>
            <p:cNvCxnSpPr/>
            <p:nvPr/>
          </p:nvCxnSpPr>
          <p:spPr bwMode="auto">
            <a:xfrm>
              <a:off x="1968500" y="3827462"/>
              <a:ext cx="1450975" cy="0"/>
            </a:xfrm>
            <a:prstGeom prst="line">
              <a:avLst/>
            </a:prstGeom>
            <a:ln w="3810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0" name="Group 4"/>
            <p:cNvGrpSpPr>
              <a:grpSpLocks/>
            </p:cNvGrpSpPr>
            <p:nvPr/>
          </p:nvGrpSpPr>
          <p:grpSpPr bwMode="auto">
            <a:xfrm>
              <a:off x="1498600" y="2476500"/>
              <a:ext cx="940862" cy="1350726"/>
              <a:chOff x="762000" y="1447800"/>
              <a:chExt cx="1143000" cy="19050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62000" y="1447800"/>
                <a:ext cx="1143639" cy="839601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b="1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cxnSp>
            <p:nvCxnSpPr>
              <p:cNvPr id="7" name="Straight Connector 6"/>
              <p:cNvCxnSpPr>
                <a:endCxn id="6" idx="2"/>
              </p:cNvCxnSpPr>
              <p:nvPr/>
            </p:nvCxnSpPr>
            <p:spPr>
              <a:xfrm flipV="1">
                <a:off x="1332855" y="2287401"/>
                <a:ext cx="0" cy="1065733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1" name="Group 7"/>
            <p:cNvGrpSpPr>
              <a:grpSpLocks/>
            </p:cNvGrpSpPr>
            <p:nvPr/>
          </p:nvGrpSpPr>
          <p:grpSpPr bwMode="auto">
            <a:xfrm>
              <a:off x="3105761" y="2637075"/>
              <a:ext cx="628039" cy="1190151"/>
              <a:chOff x="4343400" y="1676400"/>
              <a:chExt cx="762000" cy="16764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342659" y="1676066"/>
                <a:ext cx="762741" cy="610452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b="1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cxnSp>
            <p:nvCxnSpPr>
              <p:cNvPr id="10" name="Straight Connector 9"/>
              <p:cNvCxnSpPr>
                <a:endCxn id="9" idx="2"/>
              </p:cNvCxnSpPr>
              <p:nvPr/>
            </p:nvCxnSpPr>
            <p:spPr>
              <a:xfrm flipV="1">
                <a:off x="4724029" y="2286518"/>
                <a:ext cx="0" cy="1066616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/>
            <p:cNvSpPr/>
            <p:nvPr/>
          </p:nvSpPr>
          <p:spPr bwMode="auto">
            <a:xfrm>
              <a:off x="2856866" y="3822700"/>
              <a:ext cx="471488" cy="363538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1498600" y="2095500"/>
              <a:ext cx="141128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Lever: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24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DAE9B-CA85-EC64-252A-5EE8D25AF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1EB8858-439F-A304-F664-2A4D1D53C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2449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are Graphical Techniques Used?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" y="1676400"/>
            <a:ext cx="3749040" cy="272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21920" y="4800600"/>
            <a:ext cx="3840480" cy="137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en-US" sz="2500" b="1" dirty="0" err="1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3230:</a:t>
            </a:r>
            <a:b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Fluid Dynamics</a:t>
            </a:r>
          </a:p>
          <a:p>
            <a:pPr marL="0" indent="0" algn="ctr"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Moody Diagram -- frictional losses, etc. in pipe 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80" y="1733159"/>
            <a:ext cx="3749040" cy="2672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480454"/>
            <a:ext cx="3749040" cy="192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ontent Placeholder 11">
            <a:extLst>
              <a:ext uri="{FF2B5EF4-FFF2-40B4-BE49-F238E27FC236}">
                <a16:creationId xmlns:a16="http://schemas.microsoft.com/office/drawing/2014/main" id="{D2E20B5A-8A26-EAE1-5024-6A12FA7532C7}"/>
              </a:ext>
            </a:extLst>
          </p:cNvPr>
          <p:cNvSpPr txBox="1">
            <a:spLocks/>
          </p:cNvSpPr>
          <p:nvPr/>
        </p:nvSpPr>
        <p:spPr>
          <a:xfrm>
            <a:off x="4175760" y="4800600"/>
            <a:ext cx="384048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b="1" dirty="0" err="1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3130:</a:t>
            </a:r>
            <a:b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Thermodynamics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Heat pumps, refrigeration cycles</a:t>
            </a:r>
          </a:p>
        </p:txBody>
      </p:sp>
      <p:sp>
        <p:nvSpPr>
          <p:cNvPr id="26" name="Content Placeholder 11">
            <a:extLst>
              <a:ext uri="{FF2B5EF4-FFF2-40B4-BE49-F238E27FC236}">
                <a16:creationId xmlns:a16="http://schemas.microsoft.com/office/drawing/2014/main" id="{6967507B-71DA-97D8-C36E-DD42675452D2}"/>
              </a:ext>
            </a:extLst>
          </p:cNvPr>
          <p:cNvSpPr txBox="1">
            <a:spLocks/>
          </p:cNvSpPr>
          <p:nvPr/>
        </p:nvSpPr>
        <p:spPr>
          <a:xfrm>
            <a:off x="8214359" y="4800600"/>
            <a:ext cx="384048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b="1" dirty="0" err="1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3240:</a:t>
            </a:r>
            <a:b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Heat &amp; Mass Transfer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Effectiveness-NTU method for heat exchanger analysis</a:t>
            </a:r>
          </a:p>
        </p:txBody>
      </p:sp>
    </p:spTree>
    <p:extLst>
      <p:ext uri="{BB962C8B-B14F-4D97-AF65-F5344CB8AC3E}">
        <p14:creationId xmlns:p14="http://schemas.microsoft.com/office/powerpoint/2010/main" val="265110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278BB-A9ED-1242-8755-77EEC9AC1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C0117FDA-CCB0-84AB-1B29-C0B5B492E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2449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are Graphical Techniques Used?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787940B-37FE-7C96-A6A3-E26162E64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4800600"/>
            <a:ext cx="4053840" cy="137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en-US" sz="2500" b="1" dirty="0" err="1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3720:</a:t>
            </a:r>
            <a:b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Dynamics &amp; Controls</a:t>
            </a:r>
          </a:p>
          <a:p>
            <a:pPr marL="0" indent="0" algn="ctr"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gain and time constant</a:t>
            </a:r>
          </a:p>
        </p:txBody>
      </p:sp>
      <p:sp>
        <p:nvSpPr>
          <p:cNvPr id="25" name="Content Placeholder 11">
            <a:extLst>
              <a:ext uri="{FF2B5EF4-FFF2-40B4-BE49-F238E27FC236}">
                <a16:creationId xmlns:a16="http://schemas.microsoft.com/office/drawing/2014/main" id="{EFEBFF68-B1F9-321B-6CB3-0A3DFF82A0D5}"/>
              </a:ext>
            </a:extLst>
          </p:cNvPr>
          <p:cNvSpPr txBox="1">
            <a:spLocks/>
          </p:cNvSpPr>
          <p:nvPr/>
        </p:nvSpPr>
        <p:spPr>
          <a:xfrm>
            <a:off x="4175760" y="4800600"/>
            <a:ext cx="384048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500" b="1" dirty="0" err="1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3900:</a:t>
            </a:r>
            <a:b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Kinetics &amp; Reactor Design</a:t>
            </a:r>
          </a:p>
          <a:p>
            <a:pPr marL="0" indent="0" algn="ctr"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Adiabatic temperature rise</a:t>
            </a:r>
          </a:p>
        </p:txBody>
      </p:sp>
      <p:sp>
        <p:nvSpPr>
          <p:cNvPr id="26" name="Content Placeholder 11">
            <a:extLst>
              <a:ext uri="{FF2B5EF4-FFF2-40B4-BE49-F238E27FC236}">
                <a16:creationId xmlns:a16="http://schemas.microsoft.com/office/drawing/2014/main" id="{C44AB3DC-A295-30C5-E7E6-816EB9C89D9C}"/>
              </a:ext>
            </a:extLst>
          </p:cNvPr>
          <p:cNvSpPr txBox="1">
            <a:spLocks/>
          </p:cNvSpPr>
          <p:nvPr/>
        </p:nvSpPr>
        <p:spPr>
          <a:xfrm>
            <a:off x="8214359" y="4800600"/>
            <a:ext cx="384048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b="1" dirty="0" err="1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ChemE</a:t>
            </a:r>
            <a: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3320:</a:t>
            </a:r>
            <a:b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Separations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Ternary diagrams!</a:t>
            </a:r>
          </a:p>
        </p:txBody>
      </p:sp>
      <p:pic>
        <p:nvPicPr>
          <p:cNvPr id="2" name="Picture 2" descr="Image result for gain and time constant graph">
            <a:extLst>
              <a:ext uri="{FF2B5EF4-FFF2-40B4-BE49-F238E27FC236}">
                <a16:creationId xmlns:a16="http://schemas.microsoft.com/office/drawing/2014/main" id="{76059606-1C3F-4995-9657-E7F806B65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" y="1511003"/>
            <a:ext cx="3749040" cy="289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293887"/>
              </p:ext>
            </p:extLst>
          </p:nvPr>
        </p:nvGraphicFramePr>
        <p:xfrm>
          <a:off x="8336280" y="1242322"/>
          <a:ext cx="3398520" cy="316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92526" imgH="5116861" progId="Word.Document.12">
                  <p:embed/>
                </p:oleObj>
              </mc:Choice>
              <mc:Fallback>
                <p:oleObj name="Document" r:id="rId3" imgW="5492526" imgH="5116861" progId="Word.Document.12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6280" y="1242322"/>
                        <a:ext cx="3398520" cy="3163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80" y="2218325"/>
            <a:ext cx="3749040" cy="218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92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124200" y="304800"/>
          <a:ext cx="5943600" cy="553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92526" imgH="5116861" progId="Word.Document.12">
                  <p:embed/>
                </p:oleObj>
              </mc:Choice>
              <mc:Fallback>
                <p:oleObj name="Document" r:id="rId2" imgW="5492526" imgH="511686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04800"/>
                        <a:ext cx="5943600" cy="553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089651" y="266700"/>
            <a:ext cx="3819525" cy="990600"/>
            <a:chOff x="3800475" y="838200"/>
            <a:chExt cx="3819525" cy="990600"/>
          </a:xfrm>
          <a:solidFill>
            <a:srgbClr val="9D85BD"/>
          </a:solidFill>
        </p:grpSpPr>
        <p:grpSp>
          <p:nvGrpSpPr>
            <p:cNvPr id="8" name="Group 7"/>
            <p:cNvGrpSpPr/>
            <p:nvPr/>
          </p:nvGrpSpPr>
          <p:grpSpPr>
            <a:xfrm>
              <a:off x="3800475" y="1371600"/>
              <a:ext cx="3209925" cy="314325"/>
              <a:chOff x="3800475" y="1371600"/>
              <a:chExt cx="3209925" cy="314325"/>
            </a:xfrm>
            <a:grpFill/>
          </p:grpSpPr>
          <p:cxnSp>
            <p:nvCxnSpPr>
              <p:cNvPr id="10" name="Straight Connector 9"/>
              <p:cNvCxnSpPr/>
              <p:nvPr/>
            </p:nvCxnSpPr>
            <p:spPr>
              <a:xfrm flipH="1">
                <a:off x="4953000" y="1371600"/>
                <a:ext cx="2057400" cy="0"/>
              </a:xfrm>
              <a:prstGeom prst="line">
                <a:avLst/>
              </a:prstGeom>
              <a:grpFill/>
              <a:ln w="38100">
                <a:solidFill>
                  <a:srgbClr val="9D85BD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00475" y="1371600"/>
                <a:ext cx="1152526" cy="314325"/>
              </a:xfrm>
              <a:prstGeom prst="straightConnector1">
                <a:avLst/>
              </a:prstGeom>
              <a:grpFill/>
              <a:ln w="38100">
                <a:solidFill>
                  <a:srgbClr val="9D85BD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/>
            <p:cNvSpPr/>
            <p:nvPr/>
          </p:nvSpPr>
          <p:spPr>
            <a:xfrm>
              <a:off x="5791200" y="838200"/>
              <a:ext cx="1828800" cy="990600"/>
            </a:xfrm>
            <a:prstGeom prst="rect">
              <a:avLst/>
            </a:prstGeom>
            <a:grpFill/>
            <a:ln w="38100">
              <a:solidFill>
                <a:srgbClr val="9D85B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Pure Ethanol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32896" y="3463132"/>
            <a:ext cx="2000904" cy="1718469"/>
            <a:chOff x="6533496" y="1634331"/>
            <a:chExt cx="2000904" cy="1718469"/>
          </a:xfrm>
          <a:solidFill>
            <a:srgbClr val="0000FF"/>
          </a:solidFill>
        </p:grpSpPr>
        <p:grpSp>
          <p:nvGrpSpPr>
            <p:cNvPr id="14" name="Group 13"/>
            <p:cNvGrpSpPr/>
            <p:nvPr/>
          </p:nvGrpSpPr>
          <p:grpSpPr>
            <a:xfrm>
              <a:off x="7447896" y="2624931"/>
              <a:ext cx="1086504" cy="727869"/>
              <a:chOff x="7447896" y="2624931"/>
              <a:chExt cx="1086504" cy="727869"/>
            </a:xfrm>
            <a:grpFill/>
          </p:grpSpPr>
          <p:cxnSp>
            <p:nvCxnSpPr>
              <p:cNvPr id="16" name="Straight Connector 15"/>
              <p:cNvCxnSpPr>
                <a:endCxn id="15" idx="2"/>
              </p:cNvCxnSpPr>
              <p:nvPr/>
            </p:nvCxnSpPr>
            <p:spPr>
              <a:xfrm flipV="1">
                <a:off x="7447896" y="2624931"/>
                <a:ext cx="0" cy="184617"/>
              </a:xfrm>
              <a:prstGeom prst="line">
                <a:avLst/>
              </a:prstGeom>
              <a:grpFill/>
              <a:ln w="38100">
                <a:solidFill>
                  <a:srgbClr val="7488C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7447896" y="2809548"/>
                <a:ext cx="1086504" cy="543252"/>
              </a:xfrm>
              <a:prstGeom prst="straightConnector1">
                <a:avLst/>
              </a:prstGeom>
              <a:grpFill/>
              <a:ln w="38100">
                <a:solidFill>
                  <a:srgbClr val="7488C6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6533496" y="1634331"/>
              <a:ext cx="1828800" cy="990600"/>
            </a:xfrm>
            <a:prstGeom prst="rect">
              <a:avLst/>
            </a:prstGeom>
            <a:solidFill>
              <a:srgbClr val="7488C6"/>
            </a:solidFill>
            <a:ln w="38100">
              <a:solidFill>
                <a:srgbClr val="7488C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Pure Water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8428038" y="5181600"/>
            <a:ext cx="1858962" cy="1320800"/>
            <a:chOff x="7929564" y="508289"/>
            <a:chExt cx="1858961" cy="1320512"/>
          </a:xfrm>
          <a:solidFill>
            <a:srgbClr val="FE8CC8"/>
          </a:solidFill>
        </p:grpSpPr>
        <p:grpSp>
          <p:nvGrpSpPr>
            <p:cNvPr id="10280" name="Group 51"/>
            <p:cNvGrpSpPr>
              <a:grpSpLocks/>
            </p:cNvGrpSpPr>
            <p:nvPr/>
          </p:nvGrpSpPr>
          <p:grpSpPr bwMode="auto">
            <a:xfrm>
              <a:off x="7929564" y="508289"/>
              <a:ext cx="944561" cy="419009"/>
              <a:chOff x="7929564" y="508289"/>
              <a:chExt cx="944561" cy="419009"/>
            </a:xfrm>
            <a:grpFill/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8866188" y="698748"/>
                <a:ext cx="0" cy="228550"/>
              </a:xfrm>
              <a:prstGeom prst="line">
                <a:avLst/>
              </a:prstGeom>
              <a:grpFill/>
              <a:ln w="38100">
                <a:solidFill>
                  <a:srgbClr val="FE8CC8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 flipV="1">
                <a:off x="7929564" y="508289"/>
                <a:ext cx="944561" cy="190459"/>
              </a:xfrm>
              <a:prstGeom prst="straightConnector1">
                <a:avLst/>
              </a:prstGeom>
              <a:grpFill/>
              <a:ln w="38100">
                <a:solidFill>
                  <a:srgbClr val="FE8CC8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7959726" y="838417"/>
              <a:ext cx="1828799" cy="990384"/>
            </a:xfrm>
            <a:prstGeom prst="rect">
              <a:avLst/>
            </a:prstGeom>
            <a:grpFill/>
            <a:ln w="38100">
              <a:solidFill>
                <a:srgbClr val="FE8CC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Pure Methanol</a:t>
              </a:r>
            </a:p>
          </p:txBody>
        </p:sp>
      </p:grpSp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383752" y="384968"/>
            <a:ext cx="4234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9BBF9C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Let’</a:t>
            </a:r>
            <a:r>
              <a:rPr lang="en-US" altLang="ja-JP" sz="3000" b="1" dirty="0">
                <a:solidFill>
                  <a:srgbClr val="9BBF9C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 get familiar with ternary diagrams!</a:t>
            </a:r>
            <a:endParaRPr lang="en-US" altLang="en-US" sz="3000" b="1" dirty="0">
              <a:solidFill>
                <a:srgbClr val="9BBF9C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3962401" y="1495426"/>
            <a:ext cx="4206875" cy="3305175"/>
            <a:chOff x="2392362" y="1981200"/>
            <a:chExt cx="4206240" cy="3048000"/>
          </a:xfrm>
        </p:grpSpPr>
        <p:cxnSp>
          <p:nvCxnSpPr>
            <p:cNvPr id="54" name="Straight Connector 53"/>
            <p:cNvCxnSpPr/>
            <p:nvPr/>
          </p:nvCxnSpPr>
          <p:spPr bwMode="auto">
            <a:xfrm>
              <a:off x="4038352" y="2361834"/>
              <a:ext cx="914262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 bwMode="auto">
            <a:xfrm>
              <a:off x="3809786" y="2743932"/>
              <a:ext cx="1436470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 bwMode="auto">
            <a:xfrm>
              <a:off x="3603442" y="3124566"/>
              <a:ext cx="1869793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 bwMode="auto">
            <a:xfrm>
              <a:off x="3382812" y="3505200"/>
              <a:ext cx="2288829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 bwMode="auto">
            <a:xfrm>
              <a:off x="3154247" y="3885834"/>
              <a:ext cx="2788817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2925681" y="4267932"/>
              <a:ext cx="3245948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2681243" y="4648566"/>
              <a:ext cx="3749109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 bwMode="auto">
            <a:xfrm>
              <a:off x="2392362" y="5029200"/>
              <a:ext cx="4206240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>
              <a:off x="4266917" y="1981200"/>
              <a:ext cx="503161" cy="0"/>
            </a:xfrm>
            <a:prstGeom prst="line">
              <a:avLst/>
            </a:prstGeom>
            <a:ln w="57150" cmpd="sng">
              <a:solidFill>
                <a:srgbClr val="9D85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 flipH="1">
            <a:off x="3733800" y="1073150"/>
            <a:ext cx="2376488" cy="4146550"/>
          </a:xfrm>
          <a:prstGeom prst="line">
            <a:avLst/>
          </a:prstGeom>
          <a:ln w="57150" cmpd="sng">
            <a:solidFill>
              <a:srgbClr val="7488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>
            <a:grpSpLocks/>
          </p:cNvGrpSpPr>
          <p:nvPr/>
        </p:nvGrpSpPr>
        <p:grpSpPr bwMode="auto">
          <a:xfrm rot="17990636" flipV="1">
            <a:off x="4373005" y="1758689"/>
            <a:ext cx="3694112" cy="4341133"/>
            <a:chOff x="2662469" y="1983554"/>
            <a:chExt cx="3693307" cy="4002835"/>
          </a:xfrm>
        </p:grpSpPr>
        <p:cxnSp>
          <p:nvCxnSpPr>
            <p:cNvPr id="91" name="Straight Connector 90"/>
            <p:cNvCxnSpPr/>
            <p:nvPr/>
          </p:nvCxnSpPr>
          <p:spPr bwMode="auto">
            <a:xfrm>
              <a:off x="4034835" y="2362793"/>
              <a:ext cx="914201" cy="0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>
              <a:off x="3810334" y="2746671"/>
              <a:ext cx="1436374" cy="0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 bwMode="auto">
            <a:xfrm>
              <a:off x="3535227" y="3127002"/>
              <a:ext cx="1937915" cy="0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 bwMode="auto">
            <a:xfrm rot="17990636">
              <a:off x="3975839" y="2468357"/>
              <a:ext cx="1068566" cy="2018860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 bwMode="auto">
            <a:xfrm rot="17990636">
              <a:off x="3890403" y="2653661"/>
              <a:ext cx="1282279" cy="2423585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 bwMode="auto">
            <a:xfrm rot="17990636">
              <a:off x="3748968" y="2814124"/>
              <a:ext cx="1500384" cy="2836244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rot="14400000" flipH="1">
              <a:off x="3632108" y="2966732"/>
              <a:ext cx="1768256" cy="3320326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 rot="14400000" flipH="1">
              <a:off x="3526189" y="3156802"/>
              <a:ext cx="1965867" cy="3693307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auto">
            <a:xfrm>
              <a:off x="4266773" y="1983554"/>
              <a:ext cx="503128" cy="0"/>
            </a:xfrm>
            <a:prstGeom prst="line">
              <a:avLst/>
            </a:prstGeom>
            <a:ln w="57150" cmpd="sng">
              <a:solidFill>
                <a:srgbClr val="FE8CC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>
            <a:grpSpLocks/>
          </p:cNvGrpSpPr>
          <p:nvPr/>
        </p:nvGrpSpPr>
        <p:grpSpPr bwMode="auto">
          <a:xfrm rot="14400000" flipH="1">
            <a:off x="4122739" y="1738314"/>
            <a:ext cx="3692525" cy="4321175"/>
            <a:chOff x="2643345" y="1981200"/>
            <a:chExt cx="3693308" cy="3984432"/>
          </a:xfrm>
        </p:grpSpPr>
        <p:cxnSp>
          <p:nvCxnSpPr>
            <p:cNvPr id="106" name="Straight Connector 105"/>
            <p:cNvCxnSpPr/>
            <p:nvPr/>
          </p:nvCxnSpPr>
          <p:spPr bwMode="auto">
            <a:xfrm rot="7200000" flipH="1" flipV="1">
              <a:off x="4288782" y="1956088"/>
              <a:ext cx="434746" cy="816148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auto">
            <a:xfrm>
              <a:off x="3807523" y="2744457"/>
              <a:ext cx="1435404" cy="0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auto">
            <a:xfrm>
              <a:off x="3530804" y="3124569"/>
              <a:ext cx="1938748" cy="0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 rot="14400000" flipH="1">
              <a:off x="3938207" y="2448421"/>
              <a:ext cx="1093450" cy="2053072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 rot="14400000" flipH="1">
              <a:off x="3825365" y="2617698"/>
              <a:ext cx="1323265" cy="2488139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auto">
            <a:xfrm rot="14400000" flipH="1">
              <a:off x="3704655" y="2795756"/>
              <a:ext cx="1529659" cy="2872397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auto">
            <a:xfrm rot="14400000" flipH="1">
              <a:off x="3629214" y="2966861"/>
              <a:ext cx="1768256" cy="3320167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 bwMode="auto">
            <a:xfrm rot="14400000" flipH="1">
              <a:off x="3504851" y="3136167"/>
              <a:ext cx="1965867" cy="3693308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 bwMode="auto">
            <a:xfrm>
              <a:off x="4267310" y="1980834"/>
              <a:ext cx="501756" cy="0"/>
            </a:xfrm>
            <a:prstGeom prst="line">
              <a:avLst/>
            </a:prstGeom>
            <a:ln w="57150" cmpd="sng">
              <a:solidFill>
                <a:srgbClr val="7488C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Connector 51"/>
          <p:cNvCxnSpPr/>
          <p:nvPr/>
        </p:nvCxnSpPr>
        <p:spPr>
          <a:xfrm>
            <a:off x="3733801" y="5219700"/>
            <a:ext cx="4691063" cy="0"/>
          </a:xfrm>
          <a:prstGeom prst="line">
            <a:avLst/>
          </a:prstGeom>
          <a:ln w="57150" cmpd="sng">
            <a:solidFill>
              <a:srgbClr val="FE8C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089651" y="1076326"/>
            <a:ext cx="2335213" cy="4105275"/>
          </a:xfrm>
          <a:prstGeom prst="line">
            <a:avLst/>
          </a:prstGeom>
          <a:ln w="57150" cmpd="sng">
            <a:solidFill>
              <a:srgbClr val="9D85B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79686" y="3876724"/>
            <a:ext cx="2278176" cy="1664063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5757862" y="4708755"/>
            <a:ext cx="2362200" cy="0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7496" y="3527699"/>
            <a:ext cx="210241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water</a:t>
            </a:r>
          </a:p>
          <a:p>
            <a:pPr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methanol</a:t>
            </a:r>
          </a:p>
          <a:p>
            <a:pPr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ethanol</a:t>
            </a:r>
          </a:p>
          <a:p>
            <a:pPr eaLnBrk="1" hangingPunct="1"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/min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48113" y="1963785"/>
            <a:ext cx="21478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water</a:t>
            </a:r>
          </a:p>
          <a:p>
            <a:pPr eaLnBrk="1" hangingPunct="1"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methanol</a:t>
            </a:r>
          </a:p>
          <a:p>
            <a:pPr eaLnBrk="1" hangingPunct="1"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ethanol</a:t>
            </a:r>
          </a:p>
          <a:p>
            <a:pPr eaLnBrk="1" hangingPunct="1"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/min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834062" y="4061100"/>
            <a:ext cx="23050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58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ethanol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/min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17486" y="4708755"/>
            <a:ext cx="2362200" cy="0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3719512" y="1963785"/>
            <a:ext cx="0" cy="1912938"/>
          </a:xfrm>
          <a:prstGeom prst="straightConnector1">
            <a:avLst/>
          </a:prstGeom>
          <a:ln w="28575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915034" y="4486549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7" name="Oval 16"/>
          <p:cNvSpPr/>
          <p:nvPr/>
        </p:nvSpPr>
        <p:spPr>
          <a:xfrm>
            <a:off x="3464094" y="2559211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1787" y="4486549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82310" y="3299099"/>
            <a:ext cx="1675553" cy="1878982"/>
            <a:chOff x="3944197" y="2514600"/>
            <a:chExt cx="1675553" cy="187898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4419600" y="2514600"/>
              <a:ext cx="1200150" cy="1459338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3944197" y="3515689"/>
              <a:ext cx="990301" cy="877893"/>
              <a:chOff x="3944197" y="3515689"/>
              <a:chExt cx="990301" cy="877893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3944197" y="3515689"/>
                <a:ext cx="514898" cy="462932"/>
              </a:xfrm>
              <a:custGeom>
                <a:avLst/>
                <a:gdLst>
                  <a:gd name="connsiteX0" fmla="*/ 484801 w 527927"/>
                  <a:gd name="connsiteY0" fmla="*/ 473272 h 495041"/>
                  <a:gd name="connsiteX1" fmla="*/ 400981 w 527927"/>
                  <a:gd name="connsiteY1" fmla="*/ 480892 h 495041"/>
                  <a:gd name="connsiteX2" fmla="*/ 4741 w 527927"/>
                  <a:gd name="connsiteY2" fmla="*/ 298012 h 495041"/>
                  <a:gd name="connsiteX3" fmla="*/ 202861 w 527927"/>
                  <a:gd name="connsiteY3" fmla="*/ 832 h 495041"/>
                  <a:gd name="connsiteX4" fmla="*/ 507661 w 527927"/>
                  <a:gd name="connsiteY4" fmla="*/ 397072 h 495041"/>
                  <a:gd name="connsiteX5" fmla="*/ 484801 w 527927"/>
                  <a:gd name="connsiteY5" fmla="*/ 473272 h 495041"/>
                  <a:gd name="connsiteX0" fmla="*/ 482742 w 521958"/>
                  <a:gd name="connsiteY0" fmla="*/ 420116 h 441885"/>
                  <a:gd name="connsiteX1" fmla="*/ 398922 w 521958"/>
                  <a:gd name="connsiteY1" fmla="*/ 427736 h 441885"/>
                  <a:gd name="connsiteX2" fmla="*/ 2682 w 521958"/>
                  <a:gd name="connsiteY2" fmla="*/ 244856 h 441885"/>
                  <a:gd name="connsiteX3" fmla="*/ 238902 w 521958"/>
                  <a:gd name="connsiteY3" fmla="*/ 1016 h 441885"/>
                  <a:gd name="connsiteX4" fmla="*/ 505602 w 521958"/>
                  <a:gd name="connsiteY4" fmla="*/ 343916 h 441885"/>
                  <a:gd name="connsiteX5" fmla="*/ 482742 w 521958"/>
                  <a:gd name="connsiteY5" fmla="*/ 420116 h 441885"/>
                  <a:gd name="connsiteX0" fmla="*/ 483024 w 522704"/>
                  <a:gd name="connsiteY0" fmla="*/ 439091 h 460860"/>
                  <a:gd name="connsiteX1" fmla="*/ 399204 w 522704"/>
                  <a:gd name="connsiteY1" fmla="*/ 446711 h 460860"/>
                  <a:gd name="connsiteX2" fmla="*/ 2964 w 522704"/>
                  <a:gd name="connsiteY2" fmla="*/ 263831 h 460860"/>
                  <a:gd name="connsiteX3" fmla="*/ 232834 w 522704"/>
                  <a:gd name="connsiteY3" fmla="*/ 941 h 460860"/>
                  <a:gd name="connsiteX4" fmla="*/ 505884 w 522704"/>
                  <a:gd name="connsiteY4" fmla="*/ 362891 h 460860"/>
                  <a:gd name="connsiteX5" fmla="*/ 483024 w 522704"/>
                  <a:gd name="connsiteY5" fmla="*/ 439091 h 460860"/>
                  <a:gd name="connsiteX0" fmla="*/ 483024 w 512571"/>
                  <a:gd name="connsiteY0" fmla="*/ 439091 h 461658"/>
                  <a:gd name="connsiteX1" fmla="*/ 399204 w 512571"/>
                  <a:gd name="connsiteY1" fmla="*/ 446711 h 461658"/>
                  <a:gd name="connsiteX2" fmla="*/ 2964 w 512571"/>
                  <a:gd name="connsiteY2" fmla="*/ 263831 h 461658"/>
                  <a:gd name="connsiteX3" fmla="*/ 232834 w 512571"/>
                  <a:gd name="connsiteY3" fmla="*/ 941 h 461658"/>
                  <a:gd name="connsiteX4" fmla="*/ 493184 w 512571"/>
                  <a:gd name="connsiteY4" fmla="*/ 343841 h 461658"/>
                  <a:gd name="connsiteX5" fmla="*/ 483024 w 512571"/>
                  <a:gd name="connsiteY5" fmla="*/ 439091 h 461658"/>
                  <a:gd name="connsiteX0" fmla="*/ 489374 w 514898"/>
                  <a:gd name="connsiteY0" fmla="*/ 442266 h 462932"/>
                  <a:gd name="connsiteX1" fmla="*/ 399204 w 514898"/>
                  <a:gd name="connsiteY1" fmla="*/ 446711 h 462932"/>
                  <a:gd name="connsiteX2" fmla="*/ 2964 w 514898"/>
                  <a:gd name="connsiteY2" fmla="*/ 263831 h 462932"/>
                  <a:gd name="connsiteX3" fmla="*/ 232834 w 514898"/>
                  <a:gd name="connsiteY3" fmla="*/ 941 h 462932"/>
                  <a:gd name="connsiteX4" fmla="*/ 493184 w 514898"/>
                  <a:gd name="connsiteY4" fmla="*/ 343841 h 462932"/>
                  <a:gd name="connsiteX5" fmla="*/ 489374 w 514898"/>
                  <a:gd name="connsiteY5" fmla="*/ 442266 h 462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98" h="462932">
                    <a:moveTo>
                      <a:pt x="489374" y="442266"/>
                    </a:moveTo>
                    <a:cubicBezTo>
                      <a:pt x="473711" y="459411"/>
                      <a:pt x="480272" y="476450"/>
                      <a:pt x="399204" y="446711"/>
                    </a:cubicBezTo>
                    <a:cubicBezTo>
                      <a:pt x="318136" y="416972"/>
                      <a:pt x="30692" y="338126"/>
                      <a:pt x="2964" y="263831"/>
                    </a:cubicBezTo>
                    <a:cubicBezTo>
                      <a:pt x="-24764" y="189536"/>
                      <a:pt x="149014" y="-15569"/>
                      <a:pt x="232834" y="941"/>
                    </a:cubicBezTo>
                    <a:cubicBezTo>
                      <a:pt x="316654" y="17451"/>
                      <a:pt x="450427" y="270287"/>
                      <a:pt x="493184" y="343841"/>
                    </a:cubicBezTo>
                    <a:cubicBezTo>
                      <a:pt x="535941" y="417395"/>
                      <a:pt x="505037" y="425121"/>
                      <a:pt x="489374" y="442266"/>
                    </a:cubicBez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5" name="Freeform 24"/>
              <p:cNvSpPr/>
              <p:nvPr/>
            </p:nvSpPr>
            <p:spPr>
              <a:xfrm flipH="1" flipV="1">
                <a:off x="4419600" y="3930650"/>
                <a:ext cx="514898" cy="462932"/>
              </a:xfrm>
              <a:custGeom>
                <a:avLst/>
                <a:gdLst>
                  <a:gd name="connsiteX0" fmla="*/ 484801 w 527927"/>
                  <a:gd name="connsiteY0" fmla="*/ 473272 h 495041"/>
                  <a:gd name="connsiteX1" fmla="*/ 400981 w 527927"/>
                  <a:gd name="connsiteY1" fmla="*/ 480892 h 495041"/>
                  <a:gd name="connsiteX2" fmla="*/ 4741 w 527927"/>
                  <a:gd name="connsiteY2" fmla="*/ 298012 h 495041"/>
                  <a:gd name="connsiteX3" fmla="*/ 202861 w 527927"/>
                  <a:gd name="connsiteY3" fmla="*/ 832 h 495041"/>
                  <a:gd name="connsiteX4" fmla="*/ 507661 w 527927"/>
                  <a:gd name="connsiteY4" fmla="*/ 397072 h 495041"/>
                  <a:gd name="connsiteX5" fmla="*/ 484801 w 527927"/>
                  <a:gd name="connsiteY5" fmla="*/ 473272 h 495041"/>
                  <a:gd name="connsiteX0" fmla="*/ 482742 w 521958"/>
                  <a:gd name="connsiteY0" fmla="*/ 420116 h 441885"/>
                  <a:gd name="connsiteX1" fmla="*/ 398922 w 521958"/>
                  <a:gd name="connsiteY1" fmla="*/ 427736 h 441885"/>
                  <a:gd name="connsiteX2" fmla="*/ 2682 w 521958"/>
                  <a:gd name="connsiteY2" fmla="*/ 244856 h 441885"/>
                  <a:gd name="connsiteX3" fmla="*/ 238902 w 521958"/>
                  <a:gd name="connsiteY3" fmla="*/ 1016 h 441885"/>
                  <a:gd name="connsiteX4" fmla="*/ 505602 w 521958"/>
                  <a:gd name="connsiteY4" fmla="*/ 343916 h 441885"/>
                  <a:gd name="connsiteX5" fmla="*/ 482742 w 521958"/>
                  <a:gd name="connsiteY5" fmla="*/ 420116 h 441885"/>
                  <a:gd name="connsiteX0" fmla="*/ 483024 w 522704"/>
                  <a:gd name="connsiteY0" fmla="*/ 439091 h 460860"/>
                  <a:gd name="connsiteX1" fmla="*/ 399204 w 522704"/>
                  <a:gd name="connsiteY1" fmla="*/ 446711 h 460860"/>
                  <a:gd name="connsiteX2" fmla="*/ 2964 w 522704"/>
                  <a:gd name="connsiteY2" fmla="*/ 263831 h 460860"/>
                  <a:gd name="connsiteX3" fmla="*/ 232834 w 522704"/>
                  <a:gd name="connsiteY3" fmla="*/ 941 h 460860"/>
                  <a:gd name="connsiteX4" fmla="*/ 505884 w 522704"/>
                  <a:gd name="connsiteY4" fmla="*/ 362891 h 460860"/>
                  <a:gd name="connsiteX5" fmla="*/ 483024 w 522704"/>
                  <a:gd name="connsiteY5" fmla="*/ 439091 h 460860"/>
                  <a:gd name="connsiteX0" fmla="*/ 483024 w 512571"/>
                  <a:gd name="connsiteY0" fmla="*/ 439091 h 461658"/>
                  <a:gd name="connsiteX1" fmla="*/ 399204 w 512571"/>
                  <a:gd name="connsiteY1" fmla="*/ 446711 h 461658"/>
                  <a:gd name="connsiteX2" fmla="*/ 2964 w 512571"/>
                  <a:gd name="connsiteY2" fmla="*/ 263831 h 461658"/>
                  <a:gd name="connsiteX3" fmla="*/ 232834 w 512571"/>
                  <a:gd name="connsiteY3" fmla="*/ 941 h 461658"/>
                  <a:gd name="connsiteX4" fmla="*/ 493184 w 512571"/>
                  <a:gd name="connsiteY4" fmla="*/ 343841 h 461658"/>
                  <a:gd name="connsiteX5" fmla="*/ 483024 w 512571"/>
                  <a:gd name="connsiteY5" fmla="*/ 439091 h 461658"/>
                  <a:gd name="connsiteX0" fmla="*/ 489374 w 514898"/>
                  <a:gd name="connsiteY0" fmla="*/ 442266 h 462932"/>
                  <a:gd name="connsiteX1" fmla="*/ 399204 w 514898"/>
                  <a:gd name="connsiteY1" fmla="*/ 446711 h 462932"/>
                  <a:gd name="connsiteX2" fmla="*/ 2964 w 514898"/>
                  <a:gd name="connsiteY2" fmla="*/ 263831 h 462932"/>
                  <a:gd name="connsiteX3" fmla="*/ 232834 w 514898"/>
                  <a:gd name="connsiteY3" fmla="*/ 941 h 462932"/>
                  <a:gd name="connsiteX4" fmla="*/ 493184 w 514898"/>
                  <a:gd name="connsiteY4" fmla="*/ 343841 h 462932"/>
                  <a:gd name="connsiteX5" fmla="*/ 489374 w 514898"/>
                  <a:gd name="connsiteY5" fmla="*/ 442266 h 462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98" h="462932">
                    <a:moveTo>
                      <a:pt x="489374" y="442266"/>
                    </a:moveTo>
                    <a:cubicBezTo>
                      <a:pt x="473711" y="459411"/>
                      <a:pt x="480272" y="476450"/>
                      <a:pt x="399204" y="446711"/>
                    </a:cubicBezTo>
                    <a:cubicBezTo>
                      <a:pt x="318136" y="416972"/>
                      <a:pt x="30692" y="338126"/>
                      <a:pt x="2964" y="263831"/>
                    </a:cubicBezTo>
                    <a:cubicBezTo>
                      <a:pt x="-24764" y="189536"/>
                      <a:pt x="149014" y="-15569"/>
                      <a:pt x="232834" y="941"/>
                    </a:cubicBezTo>
                    <a:cubicBezTo>
                      <a:pt x="316654" y="17451"/>
                      <a:pt x="450427" y="270287"/>
                      <a:pt x="493184" y="343841"/>
                    </a:cubicBezTo>
                    <a:cubicBezTo>
                      <a:pt x="535941" y="417395"/>
                      <a:pt x="505037" y="425121"/>
                      <a:pt x="489374" y="442266"/>
                    </a:cubicBez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7772400" y="2034755"/>
            <a:ext cx="351801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the ternary diagram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streams 1 and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 a mixing line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A5BF547-E985-E3EE-7DDD-27A5F689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2449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Composition of Stream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775868"/>
              </p:ext>
            </p:extLst>
          </p:nvPr>
        </p:nvGraphicFramePr>
        <p:xfrm>
          <a:off x="4227334" y="952500"/>
          <a:ext cx="5943600" cy="553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92526" imgH="5116861" progId="Word.Document.12">
                  <p:embed/>
                </p:oleObj>
              </mc:Choice>
              <mc:Fallback>
                <p:oleObj name="Document" r:id="rId2" imgW="5492526" imgH="511686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334" y="952500"/>
                        <a:ext cx="5943600" cy="553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 bwMode="auto">
          <a:xfrm>
            <a:off x="6497409" y="2960688"/>
            <a:ext cx="1446212" cy="0"/>
          </a:xfrm>
          <a:prstGeom prst="line">
            <a:avLst/>
          </a:prstGeom>
          <a:ln w="38100" cmpd="sng">
            <a:solidFill>
              <a:srgbClr val="604682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6736169" y="2576026"/>
            <a:ext cx="1864906" cy="3278674"/>
          </a:xfrm>
          <a:prstGeom prst="line">
            <a:avLst/>
          </a:prstGeom>
          <a:ln w="38100" cmpd="sng">
            <a:solidFill>
              <a:srgbClr val="0070C0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 flipH="1">
            <a:off x="5323783" y="2194596"/>
            <a:ext cx="2079485" cy="3653097"/>
          </a:xfrm>
          <a:prstGeom prst="line">
            <a:avLst/>
          </a:prstGeom>
          <a:ln w="38100" cmpd="sng">
            <a:solidFill>
              <a:srgbClr val="FD319C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67803" y="3570289"/>
            <a:ext cx="28590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quick check: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0.58 + 0.18 + 0.24 = 1.0 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895600" y="3763964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✓</a:t>
            </a:r>
          </a:p>
        </p:txBody>
      </p:sp>
      <p:cxnSp>
        <p:nvCxnSpPr>
          <p:cNvPr id="34" name="Straight Connector 33"/>
          <p:cNvCxnSpPr>
            <a:stCxn id="35" idx="4"/>
            <a:endCxn id="37" idx="4"/>
          </p:cNvCxnSpPr>
          <p:nvPr/>
        </p:nvCxnSpPr>
        <p:spPr>
          <a:xfrm>
            <a:off x="6964184" y="3074988"/>
            <a:ext cx="482600" cy="2487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6849884" y="284638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248628" y="3388826"/>
            <a:ext cx="1419994" cy="2496478"/>
          </a:xfrm>
          <a:prstGeom prst="line">
            <a:avLst/>
          </a:prstGeom>
          <a:ln w="38100" cmpd="sng">
            <a:solidFill>
              <a:srgbClr val="0070C0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 bwMode="auto">
          <a:xfrm flipH="1">
            <a:off x="7221501" y="3810000"/>
            <a:ext cx="1149463" cy="2019300"/>
          </a:xfrm>
          <a:prstGeom prst="line">
            <a:avLst/>
          </a:prstGeom>
          <a:ln w="38100" cmpd="sng">
            <a:solidFill>
              <a:srgbClr val="FD319C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 bwMode="auto">
          <a:xfrm>
            <a:off x="5065534" y="5448300"/>
            <a:ext cx="4267200" cy="0"/>
          </a:xfrm>
          <a:prstGeom prst="line">
            <a:avLst/>
          </a:prstGeom>
          <a:ln w="38100" cmpd="sng">
            <a:solidFill>
              <a:srgbClr val="604682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AutoShape 4"/>
          <p:cNvSpPr>
            <a:spLocks noChangeArrowheads="1"/>
          </p:cNvSpPr>
          <p:nvPr/>
        </p:nvSpPr>
        <p:spPr bwMode="auto">
          <a:xfrm>
            <a:off x="7332484" y="53340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7077829" y="3466306"/>
            <a:ext cx="2625048" cy="0"/>
          </a:xfrm>
          <a:prstGeom prst="line">
            <a:avLst/>
          </a:prstGeom>
          <a:ln w="38100" cmpd="sng">
            <a:solidFill>
              <a:srgbClr val="604682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9"/>
          <p:cNvSpPr txBox="1">
            <a:spLocks noChangeArrowheads="1"/>
          </p:cNvSpPr>
          <p:nvPr/>
        </p:nvSpPr>
        <p:spPr bwMode="auto">
          <a:xfrm>
            <a:off x="9713735" y="3084512"/>
            <a:ext cx="1375772" cy="369332"/>
          </a:xfrm>
          <a:prstGeom prst="rect">
            <a:avLst/>
          </a:prstGeom>
          <a:noFill/>
          <a:ln w="38100">
            <a:solidFill>
              <a:srgbClr val="9D85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0.58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6404316" y="2324100"/>
            <a:ext cx="656458" cy="1154112"/>
          </a:xfrm>
          <a:prstGeom prst="line">
            <a:avLst/>
          </a:prstGeom>
          <a:ln w="38100" cmpd="sng">
            <a:solidFill>
              <a:srgbClr val="0070C0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94"/>
          <p:cNvSpPr txBox="1">
            <a:spLocks noChangeArrowheads="1"/>
          </p:cNvSpPr>
          <p:nvPr/>
        </p:nvSpPr>
        <p:spPr bwMode="auto">
          <a:xfrm>
            <a:off x="5104390" y="1954214"/>
            <a:ext cx="129940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0.24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 flipH="1">
            <a:off x="5526906" y="3478212"/>
            <a:ext cx="1526295" cy="2681288"/>
          </a:xfrm>
          <a:prstGeom prst="line">
            <a:avLst/>
          </a:prstGeom>
          <a:ln w="38100" cmpd="sng">
            <a:solidFill>
              <a:srgbClr val="FD319C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92"/>
          <p:cNvSpPr txBox="1">
            <a:spLocks noChangeArrowheads="1"/>
          </p:cNvSpPr>
          <p:nvPr/>
        </p:nvSpPr>
        <p:spPr bwMode="auto">
          <a:xfrm>
            <a:off x="4151134" y="6159500"/>
            <a:ext cx="1376362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E8CC8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0.18</a:t>
            </a:r>
          </a:p>
        </p:txBody>
      </p:sp>
      <p:sp>
        <p:nvSpPr>
          <p:cNvPr id="53" name="AutoShape 4"/>
          <p:cNvSpPr>
            <a:spLocks noChangeArrowheads="1"/>
          </p:cNvSpPr>
          <p:nvPr/>
        </p:nvSpPr>
        <p:spPr bwMode="auto">
          <a:xfrm>
            <a:off x="6932434" y="3362326"/>
            <a:ext cx="255588" cy="2079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06557C6-78F1-C17F-37B4-E35EDCE3AFC7}"/>
              </a:ext>
            </a:extLst>
          </p:cNvPr>
          <p:cNvSpPr txBox="1">
            <a:spLocks/>
          </p:cNvSpPr>
          <p:nvPr/>
        </p:nvSpPr>
        <p:spPr>
          <a:xfrm>
            <a:off x="657224" y="304800"/>
            <a:ext cx="12449176" cy="11768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Composition of Stream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307375-DD07-35A3-6426-86E1460C81D2}"/>
              </a:ext>
            </a:extLst>
          </p:cNvPr>
          <p:cNvSpPr txBox="1"/>
          <p:nvPr/>
        </p:nvSpPr>
        <p:spPr>
          <a:xfrm>
            <a:off x="3477507" y="5677972"/>
            <a:ext cx="127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Water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E62B7C-F19C-F46E-8303-1B9FAF8FE633}"/>
              </a:ext>
            </a:extLst>
          </p:cNvPr>
          <p:cNvSpPr txBox="1"/>
          <p:nvPr/>
        </p:nvSpPr>
        <p:spPr>
          <a:xfrm>
            <a:off x="7165269" y="1312905"/>
            <a:ext cx="140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Ethanol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F93B8-F1D4-BFEC-4A36-F39528EDD1BC}"/>
              </a:ext>
            </a:extLst>
          </p:cNvPr>
          <p:cNvSpPr txBox="1"/>
          <p:nvPr/>
        </p:nvSpPr>
        <p:spPr>
          <a:xfrm>
            <a:off x="9780410" y="5717570"/>
            <a:ext cx="1615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8CC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Methanol</a:t>
            </a:r>
          </a:p>
        </p:txBody>
      </p:sp>
      <p:sp>
        <p:nvSpPr>
          <p:cNvPr id="5" name="Freeform 27"/>
          <p:cNvSpPr/>
          <p:nvPr/>
        </p:nvSpPr>
        <p:spPr>
          <a:xfrm>
            <a:off x="4608334" y="5846762"/>
            <a:ext cx="4979988" cy="858838"/>
          </a:xfrm>
          <a:custGeom>
            <a:avLst/>
            <a:gdLst>
              <a:gd name="connsiteX0" fmla="*/ 4902339 w 4980382"/>
              <a:gd name="connsiteY0" fmla="*/ 0 h 858730"/>
              <a:gd name="connsiteX1" fmla="*/ 4902339 w 4980382"/>
              <a:gd name="connsiteY1" fmla="*/ 0 h 858730"/>
              <a:gd name="connsiteX2" fmla="*/ 4965839 w 4980382"/>
              <a:gd name="connsiteY2" fmla="*/ 88900 h 858730"/>
              <a:gd name="connsiteX3" fmla="*/ 4965839 w 4980382"/>
              <a:gd name="connsiteY3" fmla="*/ 241300 h 858730"/>
              <a:gd name="connsiteX4" fmla="*/ 4915039 w 4980382"/>
              <a:gd name="connsiteY4" fmla="*/ 317500 h 858730"/>
              <a:gd name="connsiteX5" fmla="*/ 4876939 w 4980382"/>
              <a:gd name="connsiteY5" fmla="*/ 330200 h 858730"/>
              <a:gd name="connsiteX6" fmla="*/ 4826139 w 4980382"/>
              <a:gd name="connsiteY6" fmla="*/ 368300 h 858730"/>
              <a:gd name="connsiteX7" fmla="*/ 4788039 w 4980382"/>
              <a:gd name="connsiteY7" fmla="*/ 406400 h 858730"/>
              <a:gd name="connsiteX8" fmla="*/ 4737239 w 4980382"/>
              <a:gd name="connsiteY8" fmla="*/ 431800 h 858730"/>
              <a:gd name="connsiteX9" fmla="*/ 4699139 w 4980382"/>
              <a:gd name="connsiteY9" fmla="*/ 469900 h 858730"/>
              <a:gd name="connsiteX10" fmla="*/ 4622939 w 4980382"/>
              <a:gd name="connsiteY10" fmla="*/ 508000 h 858730"/>
              <a:gd name="connsiteX11" fmla="*/ 4584839 w 4980382"/>
              <a:gd name="connsiteY11" fmla="*/ 533400 h 858730"/>
              <a:gd name="connsiteX12" fmla="*/ 4521339 w 4980382"/>
              <a:gd name="connsiteY12" fmla="*/ 546100 h 858730"/>
              <a:gd name="connsiteX13" fmla="*/ 4432439 w 4980382"/>
              <a:gd name="connsiteY13" fmla="*/ 571500 h 858730"/>
              <a:gd name="connsiteX14" fmla="*/ 4381639 w 4980382"/>
              <a:gd name="connsiteY14" fmla="*/ 584200 h 858730"/>
              <a:gd name="connsiteX15" fmla="*/ 4292739 w 4980382"/>
              <a:gd name="connsiteY15" fmla="*/ 622300 h 858730"/>
              <a:gd name="connsiteX16" fmla="*/ 4254639 w 4980382"/>
              <a:gd name="connsiteY16" fmla="*/ 647700 h 858730"/>
              <a:gd name="connsiteX17" fmla="*/ 4178439 w 4980382"/>
              <a:gd name="connsiteY17" fmla="*/ 673100 h 858730"/>
              <a:gd name="connsiteX18" fmla="*/ 4114939 w 4980382"/>
              <a:gd name="connsiteY18" fmla="*/ 698500 h 858730"/>
              <a:gd name="connsiteX19" fmla="*/ 4064139 w 4980382"/>
              <a:gd name="connsiteY19" fmla="*/ 711200 h 858730"/>
              <a:gd name="connsiteX20" fmla="*/ 3987939 w 4980382"/>
              <a:gd name="connsiteY20" fmla="*/ 736600 h 858730"/>
              <a:gd name="connsiteX21" fmla="*/ 3937139 w 4980382"/>
              <a:gd name="connsiteY21" fmla="*/ 749300 h 858730"/>
              <a:gd name="connsiteX22" fmla="*/ 3899039 w 4980382"/>
              <a:gd name="connsiteY22" fmla="*/ 762000 h 858730"/>
              <a:gd name="connsiteX23" fmla="*/ 3835539 w 4980382"/>
              <a:gd name="connsiteY23" fmla="*/ 774700 h 858730"/>
              <a:gd name="connsiteX24" fmla="*/ 3733939 w 4980382"/>
              <a:gd name="connsiteY24" fmla="*/ 800100 h 858730"/>
              <a:gd name="connsiteX25" fmla="*/ 3238639 w 4980382"/>
              <a:gd name="connsiteY25" fmla="*/ 812800 h 858730"/>
              <a:gd name="connsiteX26" fmla="*/ 1981339 w 4980382"/>
              <a:gd name="connsiteY26" fmla="*/ 812800 h 858730"/>
              <a:gd name="connsiteX27" fmla="*/ 1943239 w 4980382"/>
              <a:gd name="connsiteY27" fmla="*/ 800100 h 858730"/>
              <a:gd name="connsiteX28" fmla="*/ 1892439 w 4980382"/>
              <a:gd name="connsiteY28" fmla="*/ 787400 h 858730"/>
              <a:gd name="connsiteX29" fmla="*/ 1511439 w 4980382"/>
              <a:gd name="connsiteY29" fmla="*/ 762000 h 858730"/>
              <a:gd name="connsiteX30" fmla="*/ 1371739 w 4980382"/>
              <a:gd name="connsiteY30" fmla="*/ 736600 h 858730"/>
              <a:gd name="connsiteX31" fmla="*/ 1308239 w 4980382"/>
              <a:gd name="connsiteY31" fmla="*/ 723900 h 858730"/>
              <a:gd name="connsiteX32" fmla="*/ 1232039 w 4980382"/>
              <a:gd name="connsiteY32" fmla="*/ 698500 h 858730"/>
              <a:gd name="connsiteX33" fmla="*/ 1117739 w 4980382"/>
              <a:gd name="connsiteY33" fmla="*/ 685800 h 858730"/>
              <a:gd name="connsiteX34" fmla="*/ 1003439 w 4980382"/>
              <a:gd name="connsiteY34" fmla="*/ 660400 h 858730"/>
              <a:gd name="connsiteX35" fmla="*/ 914539 w 4980382"/>
              <a:gd name="connsiteY35" fmla="*/ 635000 h 858730"/>
              <a:gd name="connsiteX36" fmla="*/ 825639 w 4980382"/>
              <a:gd name="connsiteY36" fmla="*/ 622300 h 858730"/>
              <a:gd name="connsiteX37" fmla="*/ 660539 w 4980382"/>
              <a:gd name="connsiteY37" fmla="*/ 596900 h 858730"/>
              <a:gd name="connsiteX38" fmla="*/ 520839 w 4980382"/>
              <a:gd name="connsiteY38" fmla="*/ 584200 h 858730"/>
              <a:gd name="connsiteX39" fmla="*/ 419239 w 4980382"/>
              <a:gd name="connsiteY39" fmla="*/ 558800 h 858730"/>
              <a:gd name="connsiteX40" fmla="*/ 292239 w 4980382"/>
              <a:gd name="connsiteY40" fmla="*/ 533400 h 858730"/>
              <a:gd name="connsiteX41" fmla="*/ 203339 w 4980382"/>
              <a:gd name="connsiteY41" fmla="*/ 495300 h 858730"/>
              <a:gd name="connsiteX42" fmla="*/ 165239 w 4980382"/>
              <a:gd name="connsiteY42" fmla="*/ 482600 h 858730"/>
              <a:gd name="connsiteX43" fmla="*/ 50939 w 4980382"/>
              <a:gd name="connsiteY43" fmla="*/ 393700 h 858730"/>
              <a:gd name="connsiteX44" fmla="*/ 139 w 4980382"/>
              <a:gd name="connsiteY44" fmla="*/ 317500 h 858730"/>
              <a:gd name="connsiteX45" fmla="*/ 12839 w 4980382"/>
              <a:gd name="connsiteY45" fmla="*/ 139700 h 858730"/>
              <a:gd name="connsiteX46" fmla="*/ 89039 w 4980382"/>
              <a:gd name="connsiteY46" fmla="*/ 88900 h 858730"/>
              <a:gd name="connsiteX47" fmla="*/ 127139 w 4980382"/>
              <a:gd name="connsiteY47" fmla="*/ 63500 h 858730"/>
              <a:gd name="connsiteX48" fmla="*/ 165239 w 4980382"/>
              <a:gd name="connsiteY48" fmla="*/ 38100 h 858730"/>
              <a:gd name="connsiteX49" fmla="*/ 228739 w 4980382"/>
              <a:gd name="connsiteY49" fmla="*/ 12700 h 858730"/>
              <a:gd name="connsiteX50" fmla="*/ 4902339 w 4980382"/>
              <a:gd name="connsiteY50" fmla="*/ 0 h 858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980382" h="858730">
                <a:moveTo>
                  <a:pt x="4902339" y="0"/>
                </a:moveTo>
                <a:lnTo>
                  <a:pt x="4902339" y="0"/>
                </a:lnTo>
                <a:cubicBezTo>
                  <a:pt x="4923506" y="29633"/>
                  <a:pt x="4947103" y="57673"/>
                  <a:pt x="4965839" y="88900"/>
                </a:cubicBezTo>
                <a:cubicBezTo>
                  <a:pt x="4991388" y="131481"/>
                  <a:pt x="4977938" y="205003"/>
                  <a:pt x="4965839" y="241300"/>
                </a:cubicBezTo>
                <a:cubicBezTo>
                  <a:pt x="4956186" y="270260"/>
                  <a:pt x="4943999" y="307847"/>
                  <a:pt x="4915039" y="317500"/>
                </a:cubicBezTo>
                <a:lnTo>
                  <a:pt x="4876939" y="330200"/>
                </a:lnTo>
                <a:cubicBezTo>
                  <a:pt x="4860006" y="342900"/>
                  <a:pt x="4842210" y="354525"/>
                  <a:pt x="4826139" y="368300"/>
                </a:cubicBezTo>
                <a:cubicBezTo>
                  <a:pt x="4812502" y="379989"/>
                  <a:pt x="4802654" y="395961"/>
                  <a:pt x="4788039" y="406400"/>
                </a:cubicBezTo>
                <a:cubicBezTo>
                  <a:pt x="4772633" y="417404"/>
                  <a:pt x="4752645" y="420796"/>
                  <a:pt x="4737239" y="431800"/>
                </a:cubicBezTo>
                <a:cubicBezTo>
                  <a:pt x="4722624" y="442239"/>
                  <a:pt x="4712937" y="458402"/>
                  <a:pt x="4699139" y="469900"/>
                </a:cubicBezTo>
                <a:cubicBezTo>
                  <a:pt x="4644544" y="515396"/>
                  <a:pt x="4680217" y="479361"/>
                  <a:pt x="4622939" y="508000"/>
                </a:cubicBezTo>
                <a:cubicBezTo>
                  <a:pt x="4609287" y="514826"/>
                  <a:pt x="4599131" y="528041"/>
                  <a:pt x="4584839" y="533400"/>
                </a:cubicBezTo>
                <a:cubicBezTo>
                  <a:pt x="4564628" y="540979"/>
                  <a:pt x="4542411" y="541417"/>
                  <a:pt x="4521339" y="546100"/>
                </a:cubicBezTo>
                <a:cubicBezTo>
                  <a:pt x="4432009" y="565951"/>
                  <a:pt x="4506688" y="550286"/>
                  <a:pt x="4432439" y="571500"/>
                </a:cubicBezTo>
                <a:cubicBezTo>
                  <a:pt x="4415656" y="576295"/>
                  <a:pt x="4398572" y="579967"/>
                  <a:pt x="4381639" y="584200"/>
                </a:cubicBezTo>
                <a:cubicBezTo>
                  <a:pt x="4285987" y="647968"/>
                  <a:pt x="4407553" y="573094"/>
                  <a:pt x="4292739" y="622300"/>
                </a:cubicBezTo>
                <a:cubicBezTo>
                  <a:pt x="4278710" y="628313"/>
                  <a:pt x="4268587" y="641501"/>
                  <a:pt x="4254639" y="647700"/>
                </a:cubicBezTo>
                <a:cubicBezTo>
                  <a:pt x="4230173" y="658574"/>
                  <a:pt x="4203298" y="663156"/>
                  <a:pt x="4178439" y="673100"/>
                </a:cubicBezTo>
                <a:cubicBezTo>
                  <a:pt x="4157272" y="681567"/>
                  <a:pt x="4136566" y="691291"/>
                  <a:pt x="4114939" y="698500"/>
                </a:cubicBezTo>
                <a:cubicBezTo>
                  <a:pt x="4098380" y="704020"/>
                  <a:pt x="4080857" y="706184"/>
                  <a:pt x="4064139" y="711200"/>
                </a:cubicBezTo>
                <a:cubicBezTo>
                  <a:pt x="4038494" y="718893"/>
                  <a:pt x="4013914" y="730106"/>
                  <a:pt x="3987939" y="736600"/>
                </a:cubicBezTo>
                <a:cubicBezTo>
                  <a:pt x="3971006" y="740833"/>
                  <a:pt x="3953922" y="744505"/>
                  <a:pt x="3937139" y="749300"/>
                </a:cubicBezTo>
                <a:cubicBezTo>
                  <a:pt x="3924267" y="752978"/>
                  <a:pt x="3912026" y="758753"/>
                  <a:pt x="3899039" y="762000"/>
                </a:cubicBezTo>
                <a:cubicBezTo>
                  <a:pt x="3878098" y="767235"/>
                  <a:pt x="3856480" y="769465"/>
                  <a:pt x="3835539" y="774700"/>
                </a:cubicBezTo>
                <a:cubicBezTo>
                  <a:pt x="3789001" y="786334"/>
                  <a:pt x="3791151" y="797499"/>
                  <a:pt x="3733939" y="800100"/>
                </a:cubicBezTo>
                <a:cubicBezTo>
                  <a:pt x="3568955" y="807599"/>
                  <a:pt x="3403739" y="808567"/>
                  <a:pt x="3238639" y="812800"/>
                </a:cubicBezTo>
                <a:cubicBezTo>
                  <a:pt x="2787893" y="902949"/>
                  <a:pt x="3141743" y="836726"/>
                  <a:pt x="1981339" y="812800"/>
                </a:cubicBezTo>
                <a:cubicBezTo>
                  <a:pt x="1967955" y="812524"/>
                  <a:pt x="1956111" y="803778"/>
                  <a:pt x="1943239" y="800100"/>
                </a:cubicBezTo>
                <a:cubicBezTo>
                  <a:pt x="1926456" y="795305"/>
                  <a:pt x="1909759" y="789565"/>
                  <a:pt x="1892439" y="787400"/>
                </a:cubicBezTo>
                <a:cubicBezTo>
                  <a:pt x="1801057" y="775977"/>
                  <a:pt x="1585722" y="766127"/>
                  <a:pt x="1511439" y="762000"/>
                </a:cubicBezTo>
                <a:cubicBezTo>
                  <a:pt x="1357336" y="739985"/>
                  <a:pt x="1479524" y="760552"/>
                  <a:pt x="1371739" y="736600"/>
                </a:cubicBezTo>
                <a:cubicBezTo>
                  <a:pt x="1350667" y="731917"/>
                  <a:pt x="1329064" y="729580"/>
                  <a:pt x="1308239" y="723900"/>
                </a:cubicBezTo>
                <a:cubicBezTo>
                  <a:pt x="1282408" y="716855"/>
                  <a:pt x="1258293" y="703751"/>
                  <a:pt x="1232039" y="698500"/>
                </a:cubicBezTo>
                <a:cubicBezTo>
                  <a:pt x="1194449" y="690982"/>
                  <a:pt x="1155839" y="690033"/>
                  <a:pt x="1117739" y="685800"/>
                </a:cubicBezTo>
                <a:cubicBezTo>
                  <a:pt x="1031970" y="657210"/>
                  <a:pt x="1137546" y="690202"/>
                  <a:pt x="1003439" y="660400"/>
                </a:cubicBezTo>
                <a:cubicBezTo>
                  <a:pt x="881025" y="633197"/>
                  <a:pt x="1066668" y="662660"/>
                  <a:pt x="914539" y="635000"/>
                </a:cubicBezTo>
                <a:cubicBezTo>
                  <a:pt x="885088" y="629645"/>
                  <a:pt x="855225" y="626852"/>
                  <a:pt x="825639" y="622300"/>
                </a:cubicBezTo>
                <a:cubicBezTo>
                  <a:pt x="761294" y="612401"/>
                  <a:pt x="726825" y="604265"/>
                  <a:pt x="660539" y="596900"/>
                </a:cubicBezTo>
                <a:cubicBezTo>
                  <a:pt x="614066" y="591736"/>
                  <a:pt x="567406" y="588433"/>
                  <a:pt x="520839" y="584200"/>
                </a:cubicBezTo>
                <a:cubicBezTo>
                  <a:pt x="486972" y="575733"/>
                  <a:pt x="453470" y="565646"/>
                  <a:pt x="419239" y="558800"/>
                </a:cubicBezTo>
                <a:cubicBezTo>
                  <a:pt x="376906" y="550333"/>
                  <a:pt x="333195" y="547052"/>
                  <a:pt x="292239" y="533400"/>
                </a:cubicBezTo>
                <a:cubicBezTo>
                  <a:pt x="202888" y="503616"/>
                  <a:pt x="313193" y="542380"/>
                  <a:pt x="203339" y="495300"/>
                </a:cubicBezTo>
                <a:cubicBezTo>
                  <a:pt x="191034" y="490027"/>
                  <a:pt x="176941" y="489101"/>
                  <a:pt x="165239" y="482600"/>
                </a:cubicBezTo>
                <a:cubicBezTo>
                  <a:pt x="127661" y="461723"/>
                  <a:pt x="79109" y="429919"/>
                  <a:pt x="50939" y="393700"/>
                </a:cubicBezTo>
                <a:cubicBezTo>
                  <a:pt x="32197" y="369603"/>
                  <a:pt x="139" y="317500"/>
                  <a:pt x="139" y="317500"/>
                </a:cubicBezTo>
                <a:cubicBezTo>
                  <a:pt x="4372" y="258233"/>
                  <a:pt x="-8697" y="195078"/>
                  <a:pt x="12839" y="139700"/>
                </a:cubicBezTo>
                <a:cubicBezTo>
                  <a:pt x="23903" y="111249"/>
                  <a:pt x="63639" y="105833"/>
                  <a:pt x="89039" y="88900"/>
                </a:cubicBezTo>
                <a:lnTo>
                  <a:pt x="127139" y="63500"/>
                </a:lnTo>
                <a:cubicBezTo>
                  <a:pt x="139839" y="55033"/>
                  <a:pt x="150272" y="41093"/>
                  <a:pt x="165239" y="38100"/>
                </a:cubicBezTo>
                <a:cubicBezTo>
                  <a:pt x="232890" y="24570"/>
                  <a:pt x="228739" y="46986"/>
                  <a:pt x="228739" y="12700"/>
                </a:cubicBezTo>
                <a:lnTo>
                  <a:pt x="4902339" y="0"/>
                </a:lnTo>
                <a:close/>
              </a:path>
            </a:pathLst>
          </a:custGeom>
          <a:solidFill>
            <a:srgbClr val="FE8CC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reeform 5"/>
          <p:cNvSpPr/>
          <p:nvPr/>
        </p:nvSpPr>
        <p:spPr>
          <a:xfrm>
            <a:off x="4601984" y="1433512"/>
            <a:ext cx="2647950" cy="4451350"/>
          </a:xfrm>
          <a:custGeom>
            <a:avLst/>
            <a:gdLst>
              <a:gd name="connsiteX0" fmla="*/ 208782 w 2647182"/>
              <a:gd name="connsiteY0" fmla="*/ 4439157 h 4451442"/>
              <a:gd name="connsiteX1" fmla="*/ 208782 w 2647182"/>
              <a:gd name="connsiteY1" fmla="*/ 4439157 h 4451442"/>
              <a:gd name="connsiteX2" fmla="*/ 18282 w 2647182"/>
              <a:gd name="connsiteY2" fmla="*/ 4426457 h 4451442"/>
              <a:gd name="connsiteX3" fmla="*/ 30982 w 2647182"/>
              <a:gd name="connsiteY3" fmla="*/ 4210557 h 4451442"/>
              <a:gd name="connsiteX4" fmla="*/ 56382 w 2647182"/>
              <a:gd name="connsiteY4" fmla="*/ 4083557 h 4451442"/>
              <a:gd name="connsiteX5" fmla="*/ 69082 w 2647182"/>
              <a:gd name="connsiteY5" fmla="*/ 4020057 h 4451442"/>
              <a:gd name="connsiteX6" fmla="*/ 81782 w 2647182"/>
              <a:gd name="connsiteY6" fmla="*/ 3956557 h 4451442"/>
              <a:gd name="connsiteX7" fmla="*/ 94482 w 2647182"/>
              <a:gd name="connsiteY7" fmla="*/ 3905757 h 4451442"/>
              <a:gd name="connsiteX8" fmla="*/ 107182 w 2647182"/>
              <a:gd name="connsiteY8" fmla="*/ 3867657 h 4451442"/>
              <a:gd name="connsiteX9" fmla="*/ 119882 w 2647182"/>
              <a:gd name="connsiteY9" fmla="*/ 3804157 h 4451442"/>
              <a:gd name="connsiteX10" fmla="*/ 132582 w 2647182"/>
              <a:gd name="connsiteY10" fmla="*/ 3753357 h 4451442"/>
              <a:gd name="connsiteX11" fmla="*/ 157982 w 2647182"/>
              <a:gd name="connsiteY11" fmla="*/ 3639057 h 4451442"/>
              <a:gd name="connsiteX12" fmla="*/ 183382 w 2647182"/>
              <a:gd name="connsiteY12" fmla="*/ 3562857 h 4451442"/>
              <a:gd name="connsiteX13" fmla="*/ 196082 w 2647182"/>
              <a:gd name="connsiteY13" fmla="*/ 3524757 h 4451442"/>
              <a:gd name="connsiteX14" fmla="*/ 221482 w 2647182"/>
              <a:gd name="connsiteY14" fmla="*/ 3473957 h 4451442"/>
              <a:gd name="connsiteX15" fmla="*/ 246882 w 2647182"/>
              <a:gd name="connsiteY15" fmla="*/ 3385057 h 4451442"/>
              <a:gd name="connsiteX16" fmla="*/ 272282 w 2647182"/>
              <a:gd name="connsiteY16" fmla="*/ 3334257 h 4451442"/>
              <a:gd name="connsiteX17" fmla="*/ 284982 w 2647182"/>
              <a:gd name="connsiteY17" fmla="*/ 3283457 h 4451442"/>
              <a:gd name="connsiteX18" fmla="*/ 310382 w 2647182"/>
              <a:gd name="connsiteY18" fmla="*/ 3245357 h 4451442"/>
              <a:gd name="connsiteX19" fmla="*/ 348482 w 2647182"/>
              <a:gd name="connsiteY19" fmla="*/ 3118357 h 4451442"/>
              <a:gd name="connsiteX20" fmla="*/ 373882 w 2647182"/>
              <a:gd name="connsiteY20" fmla="*/ 3042157 h 4451442"/>
              <a:gd name="connsiteX21" fmla="*/ 399282 w 2647182"/>
              <a:gd name="connsiteY21" fmla="*/ 2953257 h 4451442"/>
              <a:gd name="connsiteX22" fmla="*/ 424682 w 2647182"/>
              <a:gd name="connsiteY22" fmla="*/ 2826257 h 4451442"/>
              <a:gd name="connsiteX23" fmla="*/ 437382 w 2647182"/>
              <a:gd name="connsiteY23" fmla="*/ 2775457 h 4451442"/>
              <a:gd name="connsiteX24" fmla="*/ 450082 w 2647182"/>
              <a:gd name="connsiteY24" fmla="*/ 2686557 h 4451442"/>
              <a:gd name="connsiteX25" fmla="*/ 475482 w 2647182"/>
              <a:gd name="connsiteY25" fmla="*/ 2623057 h 4451442"/>
              <a:gd name="connsiteX26" fmla="*/ 500882 w 2647182"/>
              <a:gd name="connsiteY26" fmla="*/ 2521457 h 4451442"/>
              <a:gd name="connsiteX27" fmla="*/ 526282 w 2647182"/>
              <a:gd name="connsiteY27" fmla="*/ 2483357 h 4451442"/>
              <a:gd name="connsiteX28" fmla="*/ 538982 w 2647182"/>
              <a:gd name="connsiteY28" fmla="*/ 2419857 h 4451442"/>
              <a:gd name="connsiteX29" fmla="*/ 551682 w 2647182"/>
              <a:gd name="connsiteY29" fmla="*/ 2369057 h 4451442"/>
              <a:gd name="connsiteX30" fmla="*/ 564382 w 2647182"/>
              <a:gd name="connsiteY30" fmla="*/ 2280157 h 4451442"/>
              <a:gd name="connsiteX31" fmla="*/ 577082 w 2647182"/>
              <a:gd name="connsiteY31" fmla="*/ 2242057 h 4451442"/>
              <a:gd name="connsiteX32" fmla="*/ 589782 w 2647182"/>
              <a:gd name="connsiteY32" fmla="*/ 2191257 h 4451442"/>
              <a:gd name="connsiteX33" fmla="*/ 627882 w 2647182"/>
              <a:gd name="connsiteY33" fmla="*/ 2038857 h 4451442"/>
              <a:gd name="connsiteX34" fmla="*/ 640582 w 2647182"/>
              <a:gd name="connsiteY34" fmla="*/ 2000757 h 4451442"/>
              <a:gd name="connsiteX35" fmla="*/ 691382 w 2647182"/>
              <a:gd name="connsiteY35" fmla="*/ 1911857 h 4451442"/>
              <a:gd name="connsiteX36" fmla="*/ 716782 w 2647182"/>
              <a:gd name="connsiteY36" fmla="*/ 1835657 h 4451442"/>
              <a:gd name="connsiteX37" fmla="*/ 754882 w 2647182"/>
              <a:gd name="connsiteY37" fmla="*/ 1784857 h 4451442"/>
              <a:gd name="connsiteX38" fmla="*/ 805682 w 2647182"/>
              <a:gd name="connsiteY38" fmla="*/ 1708657 h 4451442"/>
              <a:gd name="connsiteX39" fmla="*/ 932682 w 2647182"/>
              <a:gd name="connsiteY39" fmla="*/ 1543557 h 4451442"/>
              <a:gd name="connsiteX40" fmla="*/ 970782 w 2647182"/>
              <a:gd name="connsiteY40" fmla="*/ 1492757 h 4451442"/>
              <a:gd name="connsiteX41" fmla="*/ 996182 w 2647182"/>
              <a:gd name="connsiteY41" fmla="*/ 1441957 h 4451442"/>
              <a:gd name="connsiteX42" fmla="*/ 1046982 w 2647182"/>
              <a:gd name="connsiteY42" fmla="*/ 1365757 h 4451442"/>
              <a:gd name="connsiteX43" fmla="*/ 1072382 w 2647182"/>
              <a:gd name="connsiteY43" fmla="*/ 1314957 h 4451442"/>
              <a:gd name="connsiteX44" fmla="*/ 1085082 w 2647182"/>
              <a:gd name="connsiteY44" fmla="*/ 1276857 h 4451442"/>
              <a:gd name="connsiteX45" fmla="*/ 1123182 w 2647182"/>
              <a:gd name="connsiteY45" fmla="*/ 1226057 h 4451442"/>
              <a:gd name="connsiteX46" fmla="*/ 1148582 w 2647182"/>
              <a:gd name="connsiteY46" fmla="*/ 1187957 h 4451442"/>
              <a:gd name="connsiteX47" fmla="*/ 1186682 w 2647182"/>
              <a:gd name="connsiteY47" fmla="*/ 1149857 h 4451442"/>
              <a:gd name="connsiteX48" fmla="*/ 1224782 w 2647182"/>
              <a:gd name="connsiteY48" fmla="*/ 1086357 h 4451442"/>
              <a:gd name="connsiteX49" fmla="*/ 1262882 w 2647182"/>
              <a:gd name="connsiteY49" fmla="*/ 1048257 h 4451442"/>
              <a:gd name="connsiteX50" fmla="*/ 1288282 w 2647182"/>
              <a:gd name="connsiteY50" fmla="*/ 1010157 h 4451442"/>
              <a:gd name="connsiteX51" fmla="*/ 1339082 w 2647182"/>
              <a:gd name="connsiteY51" fmla="*/ 959357 h 4451442"/>
              <a:gd name="connsiteX52" fmla="*/ 1415282 w 2647182"/>
              <a:gd name="connsiteY52" fmla="*/ 845057 h 4451442"/>
              <a:gd name="connsiteX53" fmla="*/ 1440682 w 2647182"/>
              <a:gd name="connsiteY53" fmla="*/ 806957 h 4451442"/>
              <a:gd name="connsiteX54" fmla="*/ 1478782 w 2647182"/>
              <a:gd name="connsiteY54" fmla="*/ 781557 h 4451442"/>
              <a:gd name="connsiteX55" fmla="*/ 1516882 w 2647182"/>
              <a:gd name="connsiteY55" fmla="*/ 705357 h 4451442"/>
              <a:gd name="connsiteX56" fmla="*/ 1554982 w 2647182"/>
              <a:gd name="connsiteY56" fmla="*/ 667257 h 4451442"/>
              <a:gd name="connsiteX57" fmla="*/ 1593082 w 2647182"/>
              <a:gd name="connsiteY57" fmla="*/ 616457 h 4451442"/>
              <a:gd name="connsiteX58" fmla="*/ 1631182 w 2647182"/>
              <a:gd name="connsiteY58" fmla="*/ 591057 h 4451442"/>
              <a:gd name="connsiteX59" fmla="*/ 1669282 w 2647182"/>
              <a:gd name="connsiteY59" fmla="*/ 552957 h 4451442"/>
              <a:gd name="connsiteX60" fmla="*/ 1694682 w 2647182"/>
              <a:gd name="connsiteY60" fmla="*/ 514857 h 4451442"/>
              <a:gd name="connsiteX61" fmla="*/ 1770882 w 2647182"/>
              <a:gd name="connsiteY61" fmla="*/ 464057 h 4451442"/>
              <a:gd name="connsiteX62" fmla="*/ 1847082 w 2647182"/>
              <a:gd name="connsiteY62" fmla="*/ 387857 h 4451442"/>
              <a:gd name="connsiteX63" fmla="*/ 1885182 w 2647182"/>
              <a:gd name="connsiteY63" fmla="*/ 362457 h 4451442"/>
              <a:gd name="connsiteX64" fmla="*/ 1961382 w 2647182"/>
              <a:gd name="connsiteY64" fmla="*/ 298957 h 4451442"/>
              <a:gd name="connsiteX65" fmla="*/ 2024882 w 2647182"/>
              <a:gd name="connsiteY65" fmla="*/ 222757 h 4451442"/>
              <a:gd name="connsiteX66" fmla="*/ 2075682 w 2647182"/>
              <a:gd name="connsiteY66" fmla="*/ 184657 h 4451442"/>
              <a:gd name="connsiteX67" fmla="*/ 2113782 w 2647182"/>
              <a:gd name="connsiteY67" fmla="*/ 146557 h 4451442"/>
              <a:gd name="connsiteX68" fmla="*/ 2139182 w 2647182"/>
              <a:gd name="connsiteY68" fmla="*/ 108457 h 4451442"/>
              <a:gd name="connsiteX69" fmla="*/ 2215382 w 2647182"/>
              <a:gd name="connsiteY69" fmla="*/ 57657 h 4451442"/>
              <a:gd name="connsiteX70" fmla="*/ 2291582 w 2647182"/>
              <a:gd name="connsiteY70" fmla="*/ 19557 h 4451442"/>
              <a:gd name="connsiteX71" fmla="*/ 2634482 w 2647182"/>
              <a:gd name="connsiteY71" fmla="*/ 70357 h 4451442"/>
              <a:gd name="connsiteX72" fmla="*/ 2647182 w 2647182"/>
              <a:gd name="connsiteY72" fmla="*/ 108457 h 4451442"/>
              <a:gd name="connsiteX73" fmla="*/ 2634482 w 2647182"/>
              <a:gd name="connsiteY73" fmla="*/ 184657 h 4451442"/>
              <a:gd name="connsiteX74" fmla="*/ 208782 w 2647182"/>
              <a:gd name="connsiteY74" fmla="*/ 4439157 h 445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47182" h="4451442">
                <a:moveTo>
                  <a:pt x="208782" y="4439157"/>
                </a:moveTo>
                <a:lnTo>
                  <a:pt x="208782" y="4439157"/>
                </a:lnTo>
                <a:cubicBezTo>
                  <a:pt x="145282" y="4434924"/>
                  <a:pt x="57354" y="4476692"/>
                  <a:pt x="18282" y="4426457"/>
                </a:cubicBezTo>
                <a:cubicBezTo>
                  <a:pt x="-25978" y="4369552"/>
                  <a:pt x="23021" y="4282207"/>
                  <a:pt x="30982" y="4210557"/>
                </a:cubicBezTo>
                <a:cubicBezTo>
                  <a:pt x="35750" y="4167649"/>
                  <a:pt x="47915" y="4125890"/>
                  <a:pt x="56382" y="4083557"/>
                </a:cubicBezTo>
                <a:lnTo>
                  <a:pt x="69082" y="4020057"/>
                </a:lnTo>
                <a:cubicBezTo>
                  <a:pt x="73315" y="3998890"/>
                  <a:pt x="76547" y="3977498"/>
                  <a:pt x="81782" y="3956557"/>
                </a:cubicBezTo>
                <a:cubicBezTo>
                  <a:pt x="86015" y="3939624"/>
                  <a:pt x="89687" y="3922540"/>
                  <a:pt x="94482" y="3905757"/>
                </a:cubicBezTo>
                <a:cubicBezTo>
                  <a:pt x="98160" y="3892885"/>
                  <a:pt x="103935" y="3880644"/>
                  <a:pt x="107182" y="3867657"/>
                </a:cubicBezTo>
                <a:cubicBezTo>
                  <a:pt x="112417" y="3846716"/>
                  <a:pt x="115199" y="3825229"/>
                  <a:pt x="119882" y="3804157"/>
                </a:cubicBezTo>
                <a:cubicBezTo>
                  <a:pt x="123668" y="3787118"/>
                  <a:pt x="128796" y="3770396"/>
                  <a:pt x="132582" y="3753357"/>
                </a:cubicBezTo>
                <a:cubicBezTo>
                  <a:pt x="142940" y="3706744"/>
                  <a:pt x="144708" y="3683304"/>
                  <a:pt x="157982" y="3639057"/>
                </a:cubicBezTo>
                <a:cubicBezTo>
                  <a:pt x="165675" y="3613412"/>
                  <a:pt x="174915" y="3588257"/>
                  <a:pt x="183382" y="3562857"/>
                </a:cubicBezTo>
                <a:cubicBezTo>
                  <a:pt x="187615" y="3550157"/>
                  <a:pt x="190095" y="3536731"/>
                  <a:pt x="196082" y="3524757"/>
                </a:cubicBezTo>
                <a:cubicBezTo>
                  <a:pt x="204549" y="3507824"/>
                  <a:pt x="214835" y="3491684"/>
                  <a:pt x="221482" y="3473957"/>
                </a:cubicBezTo>
                <a:cubicBezTo>
                  <a:pt x="253705" y="3388028"/>
                  <a:pt x="216179" y="3456697"/>
                  <a:pt x="246882" y="3385057"/>
                </a:cubicBezTo>
                <a:cubicBezTo>
                  <a:pt x="254340" y="3367656"/>
                  <a:pt x="265635" y="3351984"/>
                  <a:pt x="272282" y="3334257"/>
                </a:cubicBezTo>
                <a:cubicBezTo>
                  <a:pt x="278411" y="3317914"/>
                  <a:pt x="278106" y="3299500"/>
                  <a:pt x="284982" y="3283457"/>
                </a:cubicBezTo>
                <a:cubicBezTo>
                  <a:pt x="290995" y="3269428"/>
                  <a:pt x="304183" y="3259305"/>
                  <a:pt x="310382" y="3245357"/>
                </a:cubicBezTo>
                <a:cubicBezTo>
                  <a:pt x="338014" y="3183186"/>
                  <a:pt x="331432" y="3175191"/>
                  <a:pt x="348482" y="3118357"/>
                </a:cubicBezTo>
                <a:cubicBezTo>
                  <a:pt x="356175" y="3092712"/>
                  <a:pt x="367388" y="3068132"/>
                  <a:pt x="373882" y="3042157"/>
                </a:cubicBezTo>
                <a:cubicBezTo>
                  <a:pt x="413584" y="2883348"/>
                  <a:pt x="362843" y="3080794"/>
                  <a:pt x="399282" y="2953257"/>
                </a:cubicBezTo>
                <a:cubicBezTo>
                  <a:pt x="418948" y="2884426"/>
                  <a:pt x="408049" y="2909420"/>
                  <a:pt x="424682" y="2826257"/>
                </a:cubicBezTo>
                <a:cubicBezTo>
                  <a:pt x="428105" y="2809141"/>
                  <a:pt x="434260" y="2792630"/>
                  <a:pt x="437382" y="2775457"/>
                </a:cubicBezTo>
                <a:cubicBezTo>
                  <a:pt x="442737" y="2746006"/>
                  <a:pt x="442822" y="2715597"/>
                  <a:pt x="450082" y="2686557"/>
                </a:cubicBezTo>
                <a:cubicBezTo>
                  <a:pt x="455611" y="2664440"/>
                  <a:pt x="468931" y="2644893"/>
                  <a:pt x="475482" y="2623057"/>
                </a:cubicBezTo>
                <a:cubicBezTo>
                  <a:pt x="486351" y="2586828"/>
                  <a:pt x="484120" y="2554981"/>
                  <a:pt x="500882" y="2521457"/>
                </a:cubicBezTo>
                <a:cubicBezTo>
                  <a:pt x="507708" y="2507805"/>
                  <a:pt x="517815" y="2496057"/>
                  <a:pt x="526282" y="2483357"/>
                </a:cubicBezTo>
                <a:cubicBezTo>
                  <a:pt x="530515" y="2462190"/>
                  <a:pt x="534299" y="2440929"/>
                  <a:pt x="538982" y="2419857"/>
                </a:cubicBezTo>
                <a:cubicBezTo>
                  <a:pt x="542768" y="2402818"/>
                  <a:pt x="548560" y="2386230"/>
                  <a:pt x="551682" y="2369057"/>
                </a:cubicBezTo>
                <a:cubicBezTo>
                  <a:pt x="557037" y="2339606"/>
                  <a:pt x="558511" y="2309510"/>
                  <a:pt x="564382" y="2280157"/>
                </a:cubicBezTo>
                <a:cubicBezTo>
                  <a:pt x="567007" y="2267030"/>
                  <a:pt x="573404" y="2254929"/>
                  <a:pt x="577082" y="2242057"/>
                </a:cubicBezTo>
                <a:cubicBezTo>
                  <a:pt x="581877" y="2225274"/>
                  <a:pt x="586359" y="2208373"/>
                  <a:pt x="589782" y="2191257"/>
                </a:cubicBezTo>
                <a:cubicBezTo>
                  <a:pt x="615434" y="2062995"/>
                  <a:pt x="585448" y="2166158"/>
                  <a:pt x="627882" y="2038857"/>
                </a:cubicBezTo>
                <a:cubicBezTo>
                  <a:pt x="632115" y="2026157"/>
                  <a:pt x="633156" y="2011896"/>
                  <a:pt x="640582" y="2000757"/>
                </a:cubicBezTo>
                <a:cubicBezTo>
                  <a:pt x="663493" y="1966391"/>
                  <a:pt x="675269" y="1952140"/>
                  <a:pt x="691382" y="1911857"/>
                </a:cubicBezTo>
                <a:cubicBezTo>
                  <a:pt x="701326" y="1886998"/>
                  <a:pt x="700718" y="1857076"/>
                  <a:pt x="716782" y="1835657"/>
                </a:cubicBezTo>
                <a:cubicBezTo>
                  <a:pt x="729482" y="1818724"/>
                  <a:pt x="742744" y="1802197"/>
                  <a:pt x="754882" y="1784857"/>
                </a:cubicBezTo>
                <a:cubicBezTo>
                  <a:pt x="772388" y="1759848"/>
                  <a:pt x="784096" y="1730243"/>
                  <a:pt x="805682" y="1708657"/>
                </a:cubicBezTo>
                <a:cubicBezTo>
                  <a:pt x="912260" y="1602079"/>
                  <a:pt x="798457" y="1722524"/>
                  <a:pt x="932682" y="1543557"/>
                </a:cubicBezTo>
                <a:cubicBezTo>
                  <a:pt x="945382" y="1526624"/>
                  <a:pt x="959564" y="1510706"/>
                  <a:pt x="970782" y="1492757"/>
                </a:cubicBezTo>
                <a:cubicBezTo>
                  <a:pt x="980816" y="1476703"/>
                  <a:pt x="986442" y="1458191"/>
                  <a:pt x="996182" y="1441957"/>
                </a:cubicBezTo>
                <a:cubicBezTo>
                  <a:pt x="1011888" y="1415780"/>
                  <a:pt x="1033330" y="1393061"/>
                  <a:pt x="1046982" y="1365757"/>
                </a:cubicBezTo>
                <a:cubicBezTo>
                  <a:pt x="1055449" y="1348824"/>
                  <a:pt x="1064924" y="1332358"/>
                  <a:pt x="1072382" y="1314957"/>
                </a:cubicBezTo>
                <a:cubicBezTo>
                  <a:pt x="1077655" y="1302652"/>
                  <a:pt x="1078440" y="1288480"/>
                  <a:pt x="1085082" y="1276857"/>
                </a:cubicBezTo>
                <a:cubicBezTo>
                  <a:pt x="1095584" y="1258479"/>
                  <a:pt x="1110879" y="1243281"/>
                  <a:pt x="1123182" y="1226057"/>
                </a:cubicBezTo>
                <a:cubicBezTo>
                  <a:pt x="1132054" y="1213637"/>
                  <a:pt x="1138811" y="1199683"/>
                  <a:pt x="1148582" y="1187957"/>
                </a:cubicBezTo>
                <a:cubicBezTo>
                  <a:pt x="1160080" y="1174159"/>
                  <a:pt x="1175906" y="1164225"/>
                  <a:pt x="1186682" y="1149857"/>
                </a:cubicBezTo>
                <a:cubicBezTo>
                  <a:pt x="1201493" y="1130110"/>
                  <a:pt x="1209971" y="1106104"/>
                  <a:pt x="1224782" y="1086357"/>
                </a:cubicBezTo>
                <a:cubicBezTo>
                  <a:pt x="1235558" y="1071989"/>
                  <a:pt x="1251384" y="1062055"/>
                  <a:pt x="1262882" y="1048257"/>
                </a:cubicBezTo>
                <a:cubicBezTo>
                  <a:pt x="1272653" y="1036531"/>
                  <a:pt x="1278349" y="1021746"/>
                  <a:pt x="1288282" y="1010157"/>
                </a:cubicBezTo>
                <a:cubicBezTo>
                  <a:pt x="1303867" y="991975"/>
                  <a:pt x="1324122" y="978057"/>
                  <a:pt x="1339082" y="959357"/>
                </a:cubicBezTo>
                <a:lnTo>
                  <a:pt x="1415282" y="845057"/>
                </a:lnTo>
                <a:cubicBezTo>
                  <a:pt x="1423749" y="832357"/>
                  <a:pt x="1427982" y="815424"/>
                  <a:pt x="1440682" y="806957"/>
                </a:cubicBezTo>
                <a:lnTo>
                  <a:pt x="1478782" y="781557"/>
                </a:lnTo>
                <a:cubicBezTo>
                  <a:pt x="1491510" y="743372"/>
                  <a:pt x="1489527" y="738183"/>
                  <a:pt x="1516882" y="705357"/>
                </a:cubicBezTo>
                <a:cubicBezTo>
                  <a:pt x="1528380" y="691559"/>
                  <a:pt x="1543293" y="680894"/>
                  <a:pt x="1554982" y="667257"/>
                </a:cubicBezTo>
                <a:cubicBezTo>
                  <a:pt x="1568757" y="651186"/>
                  <a:pt x="1578115" y="631424"/>
                  <a:pt x="1593082" y="616457"/>
                </a:cubicBezTo>
                <a:cubicBezTo>
                  <a:pt x="1603875" y="605664"/>
                  <a:pt x="1619456" y="600828"/>
                  <a:pt x="1631182" y="591057"/>
                </a:cubicBezTo>
                <a:cubicBezTo>
                  <a:pt x="1644980" y="579559"/>
                  <a:pt x="1657784" y="566755"/>
                  <a:pt x="1669282" y="552957"/>
                </a:cubicBezTo>
                <a:cubicBezTo>
                  <a:pt x="1679053" y="541231"/>
                  <a:pt x="1683195" y="524908"/>
                  <a:pt x="1694682" y="514857"/>
                </a:cubicBezTo>
                <a:cubicBezTo>
                  <a:pt x="1717656" y="494755"/>
                  <a:pt x="1749296" y="485643"/>
                  <a:pt x="1770882" y="464057"/>
                </a:cubicBezTo>
                <a:cubicBezTo>
                  <a:pt x="1796282" y="438657"/>
                  <a:pt x="1817194" y="407782"/>
                  <a:pt x="1847082" y="387857"/>
                </a:cubicBezTo>
                <a:cubicBezTo>
                  <a:pt x="1859782" y="379390"/>
                  <a:pt x="1873456" y="372228"/>
                  <a:pt x="1885182" y="362457"/>
                </a:cubicBezTo>
                <a:cubicBezTo>
                  <a:pt x="1982968" y="280969"/>
                  <a:pt x="1866787" y="362020"/>
                  <a:pt x="1961382" y="298957"/>
                </a:cubicBezTo>
                <a:cubicBezTo>
                  <a:pt x="1987511" y="259763"/>
                  <a:pt x="1986854" y="255352"/>
                  <a:pt x="2024882" y="222757"/>
                </a:cubicBezTo>
                <a:cubicBezTo>
                  <a:pt x="2040953" y="208982"/>
                  <a:pt x="2059611" y="198432"/>
                  <a:pt x="2075682" y="184657"/>
                </a:cubicBezTo>
                <a:cubicBezTo>
                  <a:pt x="2089319" y="172968"/>
                  <a:pt x="2102284" y="160355"/>
                  <a:pt x="2113782" y="146557"/>
                </a:cubicBezTo>
                <a:cubicBezTo>
                  <a:pt x="2123553" y="134831"/>
                  <a:pt x="2127695" y="118508"/>
                  <a:pt x="2139182" y="108457"/>
                </a:cubicBezTo>
                <a:cubicBezTo>
                  <a:pt x="2162156" y="88355"/>
                  <a:pt x="2189982" y="74590"/>
                  <a:pt x="2215382" y="57657"/>
                </a:cubicBezTo>
                <a:cubicBezTo>
                  <a:pt x="2264621" y="24831"/>
                  <a:pt x="2239002" y="37084"/>
                  <a:pt x="2291582" y="19557"/>
                </a:cubicBezTo>
                <a:cubicBezTo>
                  <a:pt x="2475364" y="26908"/>
                  <a:pt x="2571797" y="-55013"/>
                  <a:pt x="2634482" y="70357"/>
                </a:cubicBezTo>
                <a:cubicBezTo>
                  <a:pt x="2640469" y="82331"/>
                  <a:pt x="2642949" y="95757"/>
                  <a:pt x="2647182" y="108457"/>
                </a:cubicBezTo>
                <a:lnTo>
                  <a:pt x="2634482" y="184657"/>
                </a:lnTo>
                <a:lnTo>
                  <a:pt x="208782" y="4439157"/>
                </a:lnTo>
                <a:close/>
              </a:path>
            </a:pathLst>
          </a:custGeom>
          <a:solidFill>
            <a:srgbClr val="7488C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reeform 26"/>
          <p:cNvSpPr/>
          <p:nvPr/>
        </p:nvSpPr>
        <p:spPr>
          <a:xfrm>
            <a:off x="7199134" y="1585912"/>
            <a:ext cx="2628900" cy="4387850"/>
          </a:xfrm>
          <a:custGeom>
            <a:avLst/>
            <a:gdLst>
              <a:gd name="connsiteX0" fmla="*/ 0 w 2628900"/>
              <a:gd name="connsiteY0" fmla="*/ 120069 h 4387269"/>
              <a:gd name="connsiteX1" fmla="*/ 0 w 2628900"/>
              <a:gd name="connsiteY1" fmla="*/ 120069 h 4387269"/>
              <a:gd name="connsiteX2" fmla="*/ 63500 w 2628900"/>
              <a:gd name="connsiteY2" fmla="*/ 31169 h 4387269"/>
              <a:gd name="connsiteX3" fmla="*/ 266700 w 2628900"/>
              <a:gd name="connsiteY3" fmla="*/ 18469 h 4387269"/>
              <a:gd name="connsiteX4" fmla="*/ 304800 w 2628900"/>
              <a:gd name="connsiteY4" fmla="*/ 43869 h 4387269"/>
              <a:gd name="connsiteX5" fmla="*/ 342900 w 2628900"/>
              <a:gd name="connsiteY5" fmla="*/ 56569 h 4387269"/>
              <a:gd name="connsiteX6" fmla="*/ 381000 w 2628900"/>
              <a:gd name="connsiteY6" fmla="*/ 94669 h 4387269"/>
              <a:gd name="connsiteX7" fmla="*/ 431800 w 2628900"/>
              <a:gd name="connsiteY7" fmla="*/ 132769 h 4387269"/>
              <a:gd name="connsiteX8" fmla="*/ 571500 w 2628900"/>
              <a:gd name="connsiteY8" fmla="*/ 234369 h 4387269"/>
              <a:gd name="connsiteX9" fmla="*/ 622300 w 2628900"/>
              <a:gd name="connsiteY9" fmla="*/ 285169 h 4387269"/>
              <a:gd name="connsiteX10" fmla="*/ 698500 w 2628900"/>
              <a:gd name="connsiteY10" fmla="*/ 335969 h 4387269"/>
              <a:gd name="connsiteX11" fmla="*/ 711200 w 2628900"/>
              <a:gd name="connsiteY11" fmla="*/ 374069 h 4387269"/>
              <a:gd name="connsiteX12" fmla="*/ 749300 w 2628900"/>
              <a:gd name="connsiteY12" fmla="*/ 386769 h 4387269"/>
              <a:gd name="connsiteX13" fmla="*/ 787400 w 2628900"/>
              <a:gd name="connsiteY13" fmla="*/ 412169 h 4387269"/>
              <a:gd name="connsiteX14" fmla="*/ 825500 w 2628900"/>
              <a:gd name="connsiteY14" fmla="*/ 424869 h 4387269"/>
              <a:gd name="connsiteX15" fmla="*/ 901700 w 2628900"/>
              <a:gd name="connsiteY15" fmla="*/ 475669 h 4387269"/>
              <a:gd name="connsiteX16" fmla="*/ 977900 w 2628900"/>
              <a:gd name="connsiteY16" fmla="*/ 513769 h 4387269"/>
              <a:gd name="connsiteX17" fmla="*/ 1054100 w 2628900"/>
              <a:gd name="connsiteY17" fmla="*/ 577269 h 4387269"/>
              <a:gd name="connsiteX18" fmla="*/ 1079500 w 2628900"/>
              <a:gd name="connsiteY18" fmla="*/ 615369 h 4387269"/>
              <a:gd name="connsiteX19" fmla="*/ 1117600 w 2628900"/>
              <a:gd name="connsiteY19" fmla="*/ 640769 h 4387269"/>
              <a:gd name="connsiteX20" fmla="*/ 1155700 w 2628900"/>
              <a:gd name="connsiteY20" fmla="*/ 678869 h 4387269"/>
              <a:gd name="connsiteX21" fmla="*/ 1206500 w 2628900"/>
              <a:gd name="connsiteY21" fmla="*/ 716969 h 4387269"/>
              <a:gd name="connsiteX22" fmla="*/ 1231900 w 2628900"/>
              <a:gd name="connsiteY22" fmla="*/ 755069 h 4387269"/>
              <a:gd name="connsiteX23" fmla="*/ 1282700 w 2628900"/>
              <a:gd name="connsiteY23" fmla="*/ 780469 h 4387269"/>
              <a:gd name="connsiteX24" fmla="*/ 1333500 w 2628900"/>
              <a:gd name="connsiteY24" fmla="*/ 831269 h 4387269"/>
              <a:gd name="connsiteX25" fmla="*/ 1384300 w 2628900"/>
              <a:gd name="connsiteY25" fmla="*/ 869369 h 4387269"/>
              <a:gd name="connsiteX26" fmla="*/ 1447800 w 2628900"/>
              <a:gd name="connsiteY26" fmla="*/ 920169 h 4387269"/>
              <a:gd name="connsiteX27" fmla="*/ 1511300 w 2628900"/>
              <a:gd name="connsiteY27" fmla="*/ 996369 h 4387269"/>
              <a:gd name="connsiteX28" fmla="*/ 1549400 w 2628900"/>
              <a:gd name="connsiteY28" fmla="*/ 1034469 h 4387269"/>
              <a:gd name="connsiteX29" fmla="*/ 1625600 w 2628900"/>
              <a:gd name="connsiteY29" fmla="*/ 1110669 h 4387269"/>
              <a:gd name="connsiteX30" fmla="*/ 1689100 w 2628900"/>
              <a:gd name="connsiteY30" fmla="*/ 1174169 h 4387269"/>
              <a:gd name="connsiteX31" fmla="*/ 1714500 w 2628900"/>
              <a:gd name="connsiteY31" fmla="*/ 1212269 h 4387269"/>
              <a:gd name="connsiteX32" fmla="*/ 1790700 w 2628900"/>
              <a:gd name="connsiteY32" fmla="*/ 1275769 h 4387269"/>
              <a:gd name="connsiteX33" fmla="*/ 1917700 w 2628900"/>
              <a:gd name="connsiteY33" fmla="*/ 1428169 h 4387269"/>
              <a:gd name="connsiteX34" fmla="*/ 1968500 w 2628900"/>
              <a:gd name="connsiteY34" fmla="*/ 1491669 h 4387269"/>
              <a:gd name="connsiteX35" fmla="*/ 1993900 w 2628900"/>
              <a:gd name="connsiteY35" fmla="*/ 1542469 h 4387269"/>
              <a:gd name="connsiteX36" fmla="*/ 2044700 w 2628900"/>
              <a:gd name="connsiteY36" fmla="*/ 1605969 h 4387269"/>
              <a:gd name="connsiteX37" fmla="*/ 2120900 w 2628900"/>
              <a:gd name="connsiteY37" fmla="*/ 1745669 h 4387269"/>
              <a:gd name="connsiteX38" fmla="*/ 2159000 w 2628900"/>
              <a:gd name="connsiteY38" fmla="*/ 1796469 h 4387269"/>
              <a:gd name="connsiteX39" fmla="*/ 2222500 w 2628900"/>
              <a:gd name="connsiteY39" fmla="*/ 1910769 h 4387269"/>
              <a:gd name="connsiteX40" fmla="*/ 2260600 w 2628900"/>
              <a:gd name="connsiteY40" fmla="*/ 1999669 h 4387269"/>
              <a:gd name="connsiteX41" fmla="*/ 2286000 w 2628900"/>
              <a:gd name="connsiteY41" fmla="*/ 2037769 h 4387269"/>
              <a:gd name="connsiteX42" fmla="*/ 2324100 w 2628900"/>
              <a:gd name="connsiteY42" fmla="*/ 2113969 h 4387269"/>
              <a:gd name="connsiteX43" fmla="*/ 2349500 w 2628900"/>
              <a:gd name="connsiteY43" fmla="*/ 2215569 h 4387269"/>
              <a:gd name="connsiteX44" fmla="*/ 2374900 w 2628900"/>
              <a:gd name="connsiteY44" fmla="*/ 2266369 h 4387269"/>
              <a:gd name="connsiteX45" fmla="*/ 2400300 w 2628900"/>
              <a:gd name="connsiteY45" fmla="*/ 2380669 h 4387269"/>
              <a:gd name="connsiteX46" fmla="*/ 2413000 w 2628900"/>
              <a:gd name="connsiteY46" fmla="*/ 2418769 h 4387269"/>
              <a:gd name="connsiteX47" fmla="*/ 2438400 w 2628900"/>
              <a:gd name="connsiteY47" fmla="*/ 2545769 h 4387269"/>
              <a:gd name="connsiteX48" fmla="*/ 2451100 w 2628900"/>
              <a:gd name="connsiteY48" fmla="*/ 2609269 h 4387269"/>
              <a:gd name="connsiteX49" fmla="*/ 2476500 w 2628900"/>
              <a:gd name="connsiteY49" fmla="*/ 2685469 h 4387269"/>
              <a:gd name="connsiteX50" fmla="*/ 2489200 w 2628900"/>
              <a:gd name="connsiteY50" fmla="*/ 2812469 h 4387269"/>
              <a:gd name="connsiteX51" fmla="*/ 2501900 w 2628900"/>
              <a:gd name="connsiteY51" fmla="*/ 2863269 h 4387269"/>
              <a:gd name="connsiteX52" fmla="*/ 2514600 w 2628900"/>
              <a:gd name="connsiteY52" fmla="*/ 2977569 h 4387269"/>
              <a:gd name="connsiteX53" fmla="*/ 2527300 w 2628900"/>
              <a:gd name="connsiteY53" fmla="*/ 3066469 h 4387269"/>
              <a:gd name="connsiteX54" fmla="*/ 2540000 w 2628900"/>
              <a:gd name="connsiteY54" fmla="*/ 3193469 h 4387269"/>
              <a:gd name="connsiteX55" fmla="*/ 2565400 w 2628900"/>
              <a:gd name="connsiteY55" fmla="*/ 3485569 h 4387269"/>
              <a:gd name="connsiteX56" fmla="*/ 2578100 w 2628900"/>
              <a:gd name="connsiteY56" fmla="*/ 3574469 h 4387269"/>
              <a:gd name="connsiteX57" fmla="*/ 2603500 w 2628900"/>
              <a:gd name="connsiteY57" fmla="*/ 3701469 h 4387269"/>
              <a:gd name="connsiteX58" fmla="*/ 2616200 w 2628900"/>
              <a:gd name="connsiteY58" fmla="*/ 3764969 h 4387269"/>
              <a:gd name="connsiteX59" fmla="*/ 2628900 w 2628900"/>
              <a:gd name="connsiteY59" fmla="*/ 3866569 h 4387269"/>
              <a:gd name="connsiteX60" fmla="*/ 2616200 w 2628900"/>
              <a:gd name="connsiteY60" fmla="*/ 4272969 h 4387269"/>
              <a:gd name="connsiteX61" fmla="*/ 2578100 w 2628900"/>
              <a:gd name="connsiteY61" fmla="*/ 4349169 h 4387269"/>
              <a:gd name="connsiteX62" fmla="*/ 2501900 w 2628900"/>
              <a:gd name="connsiteY62" fmla="*/ 4387269 h 4387269"/>
              <a:gd name="connsiteX63" fmla="*/ 2438400 w 2628900"/>
              <a:gd name="connsiteY63" fmla="*/ 4374569 h 4387269"/>
              <a:gd name="connsiteX64" fmla="*/ 2425700 w 2628900"/>
              <a:gd name="connsiteY64" fmla="*/ 4336469 h 4387269"/>
              <a:gd name="connsiteX65" fmla="*/ 2400300 w 2628900"/>
              <a:gd name="connsiteY65" fmla="*/ 4298369 h 4387269"/>
              <a:gd name="connsiteX66" fmla="*/ 2374900 w 2628900"/>
              <a:gd name="connsiteY66" fmla="*/ 4298369 h 4387269"/>
              <a:gd name="connsiteX67" fmla="*/ 0 w 2628900"/>
              <a:gd name="connsiteY67" fmla="*/ 120069 h 4387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628900" h="4387269">
                <a:moveTo>
                  <a:pt x="0" y="120069"/>
                </a:moveTo>
                <a:lnTo>
                  <a:pt x="0" y="120069"/>
                </a:lnTo>
                <a:cubicBezTo>
                  <a:pt x="21167" y="90436"/>
                  <a:pt x="39306" y="58387"/>
                  <a:pt x="63500" y="31169"/>
                </a:cubicBezTo>
                <a:cubicBezTo>
                  <a:pt x="115484" y="-27313"/>
                  <a:pt x="202251" y="13511"/>
                  <a:pt x="266700" y="18469"/>
                </a:cubicBezTo>
                <a:cubicBezTo>
                  <a:pt x="279400" y="26936"/>
                  <a:pt x="291148" y="37043"/>
                  <a:pt x="304800" y="43869"/>
                </a:cubicBezTo>
                <a:cubicBezTo>
                  <a:pt x="316774" y="49856"/>
                  <a:pt x="331761" y="49143"/>
                  <a:pt x="342900" y="56569"/>
                </a:cubicBezTo>
                <a:cubicBezTo>
                  <a:pt x="357844" y="66532"/>
                  <a:pt x="367363" y="82980"/>
                  <a:pt x="381000" y="94669"/>
                </a:cubicBezTo>
                <a:cubicBezTo>
                  <a:pt x="397071" y="108444"/>
                  <a:pt x="414576" y="120466"/>
                  <a:pt x="431800" y="132769"/>
                </a:cubicBezTo>
                <a:cubicBezTo>
                  <a:pt x="481438" y="168225"/>
                  <a:pt x="523380" y="186249"/>
                  <a:pt x="571500" y="234369"/>
                </a:cubicBezTo>
                <a:cubicBezTo>
                  <a:pt x="588433" y="251302"/>
                  <a:pt x="603600" y="270209"/>
                  <a:pt x="622300" y="285169"/>
                </a:cubicBezTo>
                <a:cubicBezTo>
                  <a:pt x="646138" y="304239"/>
                  <a:pt x="698500" y="335969"/>
                  <a:pt x="698500" y="335969"/>
                </a:cubicBezTo>
                <a:cubicBezTo>
                  <a:pt x="702733" y="348669"/>
                  <a:pt x="701734" y="364603"/>
                  <a:pt x="711200" y="374069"/>
                </a:cubicBezTo>
                <a:cubicBezTo>
                  <a:pt x="720666" y="383535"/>
                  <a:pt x="737326" y="380782"/>
                  <a:pt x="749300" y="386769"/>
                </a:cubicBezTo>
                <a:cubicBezTo>
                  <a:pt x="762952" y="393595"/>
                  <a:pt x="773748" y="405343"/>
                  <a:pt x="787400" y="412169"/>
                </a:cubicBezTo>
                <a:cubicBezTo>
                  <a:pt x="799374" y="418156"/>
                  <a:pt x="813798" y="418368"/>
                  <a:pt x="825500" y="424869"/>
                </a:cubicBezTo>
                <a:cubicBezTo>
                  <a:pt x="852185" y="439694"/>
                  <a:pt x="872740" y="466016"/>
                  <a:pt x="901700" y="475669"/>
                </a:cubicBezTo>
                <a:cubicBezTo>
                  <a:pt x="939885" y="488397"/>
                  <a:pt x="945074" y="486414"/>
                  <a:pt x="977900" y="513769"/>
                </a:cubicBezTo>
                <a:cubicBezTo>
                  <a:pt x="1075686" y="595257"/>
                  <a:pt x="959505" y="514206"/>
                  <a:pt x="1054100" y="577269"/>
                </a:cubicBezTo>
                <a:cubicBezTo>
                  <a:pt x="1062567" y="589969"/>
                  <a:pt x="1068707" y="604576"/>
                  <a:pt x="1079500" y="615369"/>
                </a:cubicBezTo>
                <a:cubicBezTo>
                  <a:pt x="1090293" y="626162"/>
                  <a:pt x="1105874" y="630998"/>
                  <a:pt x="1117600" y="640769"/>
                </a:cubicBezTo>
                <a:cubicBezTo>
                  <a:pt x="1131398" y="652267"/>
                  <a:pt x="1142063" y="667180"/>
                  <a:pt x="1155700" y="678869"/>
                </a:cubicBezTo>
                <a:cubicBezTo>
                  <a:pt x="1171771" y="692644"/>
                  <a:pt x="1191533" y="702002"/>
                  <a:pt x="1206500" y="716969"/>
                </a:cubicBezTo>
                <a:cubicBezTo>
                  <a:pt x="1217293" y="727762"/>
                  <a:pt x="1220174" y="745298"/>
                  <a:pt x="1231900" y="755069"/>
                </a:cubicBezTo>
                <a:cubicBezTo>
                  <a:pt x="1246444" y="767189"/>
                  <a:pt x="1267554" y="769110"/>
                  <a:pt x="1282700" y="780469"/>
                </a:cubicBezTo>
                <a:cubicBezTo>
                  <a:pt x="1301858" y="794837"/>
                  <a:pt x="1315478" y="815500"/>
                  <a:pt x="1333500" y="831269"/>
                </a:cubicBezTo>
                <a:cubicBezTo>
                  <a:pt x="1349430" y="845207"/>
                  <a:pt x="1369333" y="854402"/>
                  <a:pt x="1384300" y="869369"/>
                </a:cubicBezTo>
                <a:cubicBezTo>
                  <a:pt x="1441745" y="926814"/>
                  <a:pt x="1373627" y="895445"/>
                  <a:pt x="1447800" y="920169"/>
                </a:cubicBezTo>
                <a:cubicBezTo>
                  <a:pt x="1559110" y="1031479"/>
                  <a:pt x="1422893" y="890281"/>
                  <a:pt x="1511300" y="996369"/>
                </a:cubicBezTo>
                <a:cubicBezTo>
                  <a:pt x="1522798" y="1010167"/>
                  <a:pt x="1537711" y="1020832"/>
                  <a:pt x="1549400" y="1034469"/>
                </a:cubicBezTo>
                <a:cubicBezTo>
                  <a:pt x="1612411" y="1107982"/>
                  <a:pt x="1558529" y="1065955"/>
                  <a:pt x="1625600" y="1110669"/>
                </a:cubicBezTo>
                <a:cubicBezTo>
                  <a:pt x="1693333" y="1212269"/>
                  <a:pt x="1604433" y="1089502"/>
                  <a:pt x="1689100" y="1174169"/>
                </a:cubicBezTo>
                <a:cubicBezTo>
                  <a:pt x="1699893" y="1184962"/>
                  <a:pt x="1703707" y="1201476"/>
                  <a:pt x="1714500" y="1212269"/>
                </a:cubicBezTo>
                <a:cubicBezTo>
                  <a:pt x="1805559" y="1303328"/>
                  <a:pt x="1697075" y="1161338"/>
                  <a:pt x="1790700" y="1275769"/>
                </a:cubicBezTo>
                <a:cubicBezTo>
                  <a:pt x="1926553" y="1441811"/>
                  <a:pt x="1811349" y="1321818"/>
                  <a:pt x="1917700" y="1428169"/>
                </a:cubicBezTo>
                <a:cubicBezTo>
                  <a:pt x="1948022" y="1519136"/>
                  <a:pt x="1904672" y="1415076"/>
                  <a:pt x="1968500" y="1491669"/>
                </a:cubicBezTo>
                <a:cubicBezTo>
                  <a:pt x="1980620" y="1506213"/>
                  <a:pt x="1983398" y="1526717"/>
                  <a:pt x="1993900" y="1542469"/>
                </a:cubicBezTo>
                <a:cubicBezTo>
                  <a:pt x="2008936" y="1565023"/>
                  <a:pt x="2028757" y="1584047"/>
                  <a:pt x="2044700" y="1605969"/>
                </a:cubicBezTo>
                <a:cubicBezTo>
                  <a:pt x="2170510" y="1778958"/>
                  <a:pt x="2037589" y="1595710"/>
                  <a:pt x="2120900" y="1745669"/>
                </a:cubicBezTo>
                <a:cubicBezTo>
                  <a:pt x="2131179" y="1764172"/>
                  <a:pt x="2146300" y="1779536"/>
                  <a:pt x="2159000" y="1796469"/>
                </a:cubicBezTo>
                <a:cubicBezTo>
                  <a:pt x="2190080" y="1889708"/>
                  <a:pt x="2165468" y="1853737"/>
                  <a:pt x="2222500" y="1910769"/>
                </a:cubicBezTo>
                <a:cubicBezTo>
                  <a:pt x="2236748" y="1953513"/>
                  <a:pt x="2235491" y="1955727"/>
                  <a:pt x="2260600" y="1999669"/>
                </a:cubicBezTo>
                <a:cubicBezTo>
                  <a:pt x="2268173" y="2012921"/>
                  <a:pt x="2279174" y="2024117"/>
                  <a:pt x="2286000" y="2037769"/>
                </a:cubicBezTo>
                <a:cubicBezTo>
                  <a:pt x="2338580" y="2142929"/>
                  <a:pt x="2251307" y="2004780"/>
                  <a:pt x="2324100" y="2113969"/>
                </a:cubicBezTo>
                <a:cubicBezTo>
                  <a:pt x="2331554" y="2151240"/>
                  <a:pt x="2334855" y="2181398"/>
                  <a:pt x="2349500" y="2215569"/>
                </a:cubicBezTo>
                <a:cubicBezTo>
                  <a:pt x="2356958" y="2232970"/>
                  <a:pt x="2368253" y="2248642"/>
                  <a:pt x="2374900" y="2266369"/>
                </a:cubicBezTo>
                <a:cubicBezTo>
                  <a:pt x="2384678" y="2292444"/>
                  <a:pt x="2394265" y="2356529"/>
                  <a:pt x="2400300" y="2380669"/>
                </a:cubicBezTo>
                <a:cubicBezTo>
                  <a:pt x="2403547" y="2393656"/>
                  <a:pt x="2409990" y="2405725"/>
                  <a:pt x="2413000" y="2418769"/>
                </a:cubicBezTo>
                <a:cubicBezTo>
                  <a:pt x="2422708" y="2460835"/>
                  <a:pt x="2429933" y="2503436"/>
                  <a:pt x="2438400" y="2545769"/>
                </a:cubicBezTo>
                <a:cubicBezTo>
                  <a:pt x="2442633" y="2566936"/>
                  <a:pt x="2444274" y="2588791"/>
                  <a:pt x="2451100" y="2609269"/>
                </a:cubicBezTo>
                <a:lnTo>
                  <a:pt x="2476500" y="2685469"/>
                </a:lnTo>
                <a:cubicBezTo>
                  <a:pt x="2480733" y="2727802"/>
                  <a:pt x="2483183" y="2770352"/>
                  <a:pt x="2489200" y="2812469"/>
                </a:cubicBezTo>
                <a:cubicBezTo>
                  <a:pt x="2491668" y="2829748"/>
                  <a:pt x="2499246" y="2846017"/>
                  <a:pt x="2501900" y="2863269"/>
                </a:cubicBezTo>
                <a:cubicBezTo>
                  <a:pt x="2507729" y="2901158"/>
                  <a:pt x="2509845" y="2939531"/>
                  <a:pt x="2514600" y="2977569"/>
                </a:cubicBezTo>
                <a:cubicBezTo>
                  <a:pt x="2518313" y="3007272"/>
                  <a:pt x="2523802" y="3036740"/>
                  <a:pt x="2527300" y="3066469"/>
                </a:cubicBezTo>
                <a:cubicBezTo>
                  <a:pt x="2532271" y="3108722"/>
                  <a:pt x="2536148" y="3151099"/>
                  <a:pt x="2540000" y="3193469"/>
                </a:cubicBezTo>
                <a:cubicBezTo>
                  <a:pt x="2548848" y="3290802"/>
                  <a:pt x="2551578" y="3388817"/>
                  <a:pt x="2565400" y="3485569"/>
                </a:cubicBezTo>
                <a:cubicBezTo>
                  <a:pt x="2569633" y="3515202"/>
                  <a:pt x="2572898" y="3544990"/>
                  <a:pt x="2578100" y="3574469"/>
                </a:cubicBezTo>
                <a:cubicBezTo>
                  <a:pt x="2585603" y="3616984"/>
                  <a:pt x="2595033" y="3659136"/>
                  <a:pt x="2603500" y="3701469"/>
                </a:cubicBezTo>
                <a:cubicBezTo>
                  <a:pt x="2607733" y="3722636"/>
                  <a:pt x="2613523" y="3743550"/>
                  <a:pt x="2616200" y="3764969"/>
                </a:cubicBezTo>
                <a:lnTo>
                  <a:pt x="2628900" y="3866569"/>
                </a:lnTo>
                <a:cubicBezTo>
                  <a:pt x="2624667" y="4002036"/>
                  <a:pt x="2623932" y="4137657"/>
                  <a:pt x="2616200" y="4272969"/>
                </a:cubicBezTo>
                <a:cubicBezTo>
                  <a:pt x="2614948" y="4294879"/>
                  <a:pt x="2592370" y="4334899"/>
                  <a:pt x="2578100" y="4349169"/>
                </a:cubicBezTo>
                <a:cubicBezTo>
                  <a:pt x="2553481" y="4373788"/>
                  <a:pt x="2532888" y="4376940"/>
                  <a:pt x="2501900" y="4387269"/>
                </a:cubicBezTo>
                <a:cubicBezTo>
                  <a:pt x="2480733" y="4383036"/>
                  <a:pt x="2456361" y="4386543"/>
                  <a:pt x="2438400" y="4374569"/>
                </a:cubicBezTo>
                <a:cubicBezTo>
                  <a:pt x="2427261" y="4367143"/>
                  <a:pt x="2431687" y="4348443"/>
                  <a:pt x="2425700" y="4336469"/>
                </a:cubicBezTo>
                <a:cubicBezTo>
                  <a:pt x="2418874" y="4322817"/>
                  <a:pt x="2412511" y="4307527"/>
                  <a:pt x="2400300" y="4298369"/>
                </a:cubicBezTo>
                <a:cubicBezTo>
                  <a:pt x="2393527" y="4293289"/>
                  <a:pt x="2383367" y="4298369"/>
                  <a:pt x="2374900" y="4298369"/>
                </a:cubicBezTo>
                <a:lnTo>
                  <a:pt x="0" y="120069"/>
                </a:lnTo>
                <a:close/>
              </a:path>
            </a:pathLst>
          </a:custGeom>
          <a:solidFill>
            <a:srgbClr val="9D85B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0700" y="1800979"/>
            <a:ext cx="1993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 1: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0.70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0.20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38489" y="1800979"/>
            <a:ext cx="1993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 2: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0.50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4" grpId="0"/>
      <p:bldP spid="35" grpId="0" animBg="1"/>
      <p:bldP spid="37" grpId="0" animBg="1"/>
      <p:bldP spid="49" grpId="0" animBg="1"/>
      <p:bldP spid="54" grpId="0" animBg="1"/>
      <p:bldP spid="56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B1EC5-5541-C170-00E7-88E914875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2">
            <a:extLst>
              <a:ext uri="{FF2B5EF4-FFF2-40B4-BE49-F238E27FC236}">
                <a16:creationId xmlns:a16="http://schemas.microsoft.com/office/drawing/2014/main" id="{E9F4A95C-EC13-315F-7992-AA29D1F826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27334" y="952500"/>
          <a:ext cx="5943600" cy="553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92526" imgH="5116861" progId="Word.Document.12">
                  <p:embed/>
                </p:oleObj>
              </mc:Choice>
              <mc:Fallback>
                <p:oleObj name="Document" r:id="rId2" imgW="5492526" imgH="5116861" progId="Word.Document.12">
                  <p:embed/>
                  <p:pic>
                    <p:nvPicPr>
                      <p:cNvPr id="1536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334" y="952500"/>
                        <a:ext cx="5943600" cy="553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7C33BAD-3D17-F383-38C4-46F27B7F3E72}"/>
              </a:ext>
            </a:extLst>
          </p:cNvPr>
          <p:cNvCxnSpPr>
            <a:stCxn id="35" idx="4"/>
            <a:endCxn id="37" idx="4"/>
          </p:cNvCxnSpPr>
          <p:nvPr/>
        </p:nvCxnSpPr>
        <p:spPr>
          <a:xfrm>
            <a:off x="6964184" y="3074988"/>
            <a:ext cx="482600" cy="2487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4">
            <a:extLst>
              <a:ext uri="{FF2B5EF4-FFF2-40B4-BE49-F238E27FC236}">
                <a16:creationId xmlns:a16="http://schemas.microsoft.com/office/drawing/2014/main" id="{0DC2E65E-77BE-EA1F-DB97-45E022B98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9884" y="284638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7" name="AutoShape 4">
            <a:extLst>
              <a:ext uri="{FF2B5EF4-FFF2-40B4-BE49-F238E27FC236}">
                <a16:creationId xmlns:a16="http://schemas.microsoft.com/office/drawing/2014/main" id="{E8202A30-5C75-00DC-E607-9FA29D05B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484" y="53340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A891E80-98E9-5F51-F8AD-BC8C35923291}"/>
              </a:ext>
            </a:extLst>
          </p:cNvPr>
          <p:cNvCxnSpPr/>
          <p:nvPr/>
        </p:nvCxnSpPr>
        <p:spPr bwMode="auto">
          <a:xfrm>
            <a:off x="7077829" y="3466306"/>
            <a:ext cx="2625048" cy="0"/>
          </a:xfrm>
          <a:prstGeom prst="line">
            <a:avLst/>
          </a:prstGeom>
          <a:ln w="38100" cmpd="sng">
            <a:solidFill>
              <a:srgbClr val="604682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9">
            <a:extLst>
              <a:ext uri="{FF2B5EF4-FFF2-40B4-BE49-F238E27FC236}">
                <a16:creationId xmlns:a16="http://schemas.microsoft.com/office/drawing/2014/main" id="{21C4B5E3-7791-E1B5-73B7-349FBE290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3735" y="3084512"/>
            <a:ext cx="1375772" cy="369332"/>
          </a:xfrm>
          <a:prstGeom prst="rect">
            <a:avLst/>
          </a:prstGeom>
          <a:noFill/>
          <a:ln w="38100">
            <a:solidFill>
              <a:srgbClr val="9D85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0.58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DE90EE3-518F-8D1D-C56B-D32316678A69}"/>
              </a:ext>
            </a:extLst>
          </p:cNvPr>
          <p:cNvCxnSpPr/>
          <p:nvPr/>
        </p:nvCxnSpPr>
        <p:spPr bwMode="auto">
          <a:xfrm>
            <a:off x="6404316" y="2324100"/>
            <a:ext cx="656458" cy="1154112"/>
          </a:xfrm>
          <a:prstGeom prst="line">
            <a:avLst/>
          </a:prstGeom>
          <a:ln w="38100" cmpd="sng">
            <a:solidFill>
              <a:srgbClr val="0070C0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94">
            <a:extLst>
              <a:ext uri="{FF2B5EF4-FFF2-40B4-BE49-F238E27FC236}">
                <a16:creationId xmlns:a16="http://schemas.microsoft.com/office/drawing/2014/main" id="{D79F3256-8A91-82C3-A837-BABA4B5E1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390" y="1954214"/>
            <a:ext cx="129940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0.24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658A0DD-6C0A-6408-3A40-F947C3AC4C7E}"/>
              </a:ext>
            </a:extLst>
          </p:cNvPr>
          <p:cNvCxnSpPr/>
          <p:nvPr/>
        </p:nvCxnSpPr>
        <p:spPr bwMode="auto">
          <a:xfrm flipH="1">
            <a:off x="5526906" y="3478212"/>
            <a:ext cx="1526295" cy="2681288"/>
          </a:xfrm>
          <a:prstGeom prst="line">
            <a:avLst/>
          </a:prstGeom>
          <a:ln w="38100" cmpd="sng">
            <a:solidFill>
              <a:srgbClr val="FD319C"/>
            </a:solidFill>
            <a:prstDash val="lgDash"/>
          </a:ln>
          <a:effectLst>
            <a:glow rad="63500">
              <a:schemeClr val="bg1">
                <a:alpha val="60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92">
            <a:extLst>
              <a:ext uri="{FF2B5EF4-FFF2-40B4-BE49-F238E27FC236}">
                <a16:creationId xmlns:a16="http://schemas.microsoft.com/office/drawing/2014/main" id="{2BF0A056-B4D2-CF46-067B-B7C33DC39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134" y="6159500"/>
            <a:ext cx="1376362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E8CC8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0.18</a:t>
            </a:r>
          </a:p>
        </p:txBody>
      </p:sp>
      <p:sp>
        <p:nvSpPr>
          <p:cNvPr id="53" name="AutoShape 4">
            <a:extLst>
              <a:ext uri="{FF2B5EF4-FFF2-40B4-BE49-F238E27FC236}">
                <a16:creationId xmlns:a16="http://schemas.microsoft.com/office/drawing/2014/main" id="{790CCEC1-BC9C-6E66-C749-B4BF2F8EF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434" y="3362326"/>
            <a:ext cx="255588" cy="2079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5049602-C286-24D6-A067-EBE377500933}"/>
              </a:ext>
            </a:extLst>
          </p:cNvPr>
          <p:cNvSpPr txBox="1">
            <a:spLocks/>
          </p:cNvSpPr>
          <p:nvPr/>
        </p:nvSpPr>
        <p:spPr>
          <a:xfrm>
            <a:off x="657224" y="304800"/>
            <a:ext cx="12449176" cy="11768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Flow Rate of Stream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23A7A3-B238-BE62-5C11-4027CAB809BA}"/>
              </a:ext>
            </a:extLst>
          </p:cNvPr>
          <p:cNvSpPr txBox="1"/>
          <p:nvPr/>
        </p:nvSpPr>
        <p:spPr>
          <a:xfrm>
            <a:off x="3477507" y="5677972"/>
            <a:ext cx="127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Water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8D22FB-B987-3EDB-F2A8-5326C316A393}"/>
              </a:ext>
            </a:extLst>
          </p:cNvPr>
          <p:cNvSpPr txBox="1"/>
          <p:nvPr/>
        </p:nvSpPr>
        <p:spPr>
          <a:xfrm>
            <a:off x="7165269" y="1312905"/>
            <a:ext cx="140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Ethanol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51FCA3-967D-956A-99D8-A3EB907BBA9B}"/>
              </a:ext>
            </a:extLst>
          </p:cNvPr>
          <p:cNvSpPr txBox="1"/>
          <p:nvPr/>
        </p:nvSpPr>
        <p:spPr>
          <a:xfrm>
            <a:off x="9780410" y="5717570"/>
            <a:ext cx="1615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8CC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Methanol</a:t>
            </a:r>
          </a:p>
        </p:txBody>
      </p:sp>
      <p:sp>
        <p:nvSpPr>
          <p:cNvPr id="5" name="Freeform 27">
            <a:extLst>
              <a:ext uri="{FF2B5EF4-FFF2-40B4-BE49-F238E27FC236}">
                <a16:creationId xmlns:a16="http://schemas.microsoft.com/office/drawing/2014/main" id="{07D7B26C-2F6D-FBB7-C3BD-020FADE14458}"/>
              </a:ext>
            </a:extLst>
          </p:cNvPr>
          <p:cNvSpPr/>
          <p:nvPr/>
        </p:nvSpPr>
        <p:spPr>
          <a:xfrm>
            <a:off x="4608334" y="5846762"/>
            <a:ext cx="4979988" cy="858838"/>
          </a:xfrm>
          <a:custGeom>
            <a:avLst/>
            <a:gdLst>
              <a:gd name="connsiteX0" fmla="*/ 4902339 w 4980382"/>
              <a:gd name="connsiteY0" fmla="*/ 0 h 858730"/>
              <a:gd name="connsiteX1" fmla="*/ 4902339 w 4980382"/>
              <a:gd name="connsiteY1" fmla="*/ 0 h 858730"/>
              <a:gd name="connsiteX2" fmla="*/ 4965839 w 4980382"/>
              <a:gd name="connsiteY2" fmla="*/ 88900 h 858730"/>
              <a:gd name="connsiteX3" fmla="*/ 4965839 w 4980382"/>
              <a:gd name="connsiteY3" fmla="*/ 241300 h 858730"/>
              <a:gd name="connsiteX4" fmla="*/ 4915039 w 4980382"/>
              <a:gd name="connsiteY4" fmla="*/ 317500 h 858730"/>
              <a:gd name="connsiteX5" fmla="*/ 4876939 w 4980382"/>
              <a:gd name="connsiteY5" fmla="*/ 330200 h 858730"/>
              <a:gd name="connsiteX6" fmla="*/ 4826139 w 4980382"/>
              <a:gd name="connsiteY6" fmla="*/ 368300 h 858730"/>
              <a:gd name="connsiteX7" fmla="*/ 4788039 w 4980382"/>
              <a:gd name="connsiteY7" fmla="*/ 406400 h 858730"/>
              <a:gd name="connsiteX8" fmla="*/ 4737239 w 4980382"/>
              <a:gd name="connsiteY8" fmla="*/ 431800 h 858730"/>
              <a:gd name="connsiteX9" fmla="*/ 4699139 w 4980382"/>
              <a:gd name="connsiteY9" fmla="*/ 469900 h 858730"/>
              <a:gd name="connsiteX10" fmla="*/ 4622939 w 4980382"/>
              <a:gd name="connsiteY10" fmla="*/ 508000 h 858730"/>
              <a:gd name="connsiteX11" fmla="*/ 4584839 w 4980382"/>
              <a:gd name="connsiteY11" fmla="*/ 533400 h 858730"/>
              <a:gd name="connsiteX12" fmla="*/ 4521339 w 4980382"/>
              <a:gd name="connsiteY12" fmla="*/ 546100 h 858730"/>
              <a:gd name="connsiteX13" fmla="*/ 4432439 w 4980382"/>
              <a:gd name="connsiteY13" fmla="*/ 571500 h 858730"/>
              <a:gd name="connsiteX14" fmla="*/ 4381639 w 4980382"/>
              <a:gd name="connsiteY14" fmla="*/ 584200 h 858730"/>
              <a:gd name="connsiteX15" fmla="*/ 4292739 w 4980382"/>
              <a:gd name="connsiteY15" fmla="*/ 622300 h 858730"/>
              <a:gd name="connsiteX16" fmla="*/ 4254639 w 4980382"/>
              <a:gd name="connsiteY16" fmla="*/ 647700 h 858730"/>
              <a:gd name="connsiteX17" fmla="*/ 4178439 w 4980382"/>
              <a:gd name="connsiteY17" fmla="*/ 673100 h 858730"/>
              <a:gd name="connsiteX18" fmla="*/ 4114939 w 4980382"/>
              <a:gd name="connsiteY18" fmla="*/ 698500 h 858730"/>
              <a:gd name="connsiteX19" fmla="*/ 4064139 w 4980382"/>
              <a:gd name="connsiteY19" fmla="*/ 711200 h 858730"/>
              <a:gd name="connsiteX20" fmla="*/ 3987939 w 4980382"/>
              <a:gd name="connsiteY20" fmla="*/ 736600 h 858730"/>
              <a:gd name="connsiteX21" fmla="*/ 3937139 w 4980382"/>
              <a:gd name="connsiteY21" fmla="*/ 749300 h 858730"/>
              <a:gd name="connsiteX22" fmla="*/ 3899039 w 4980382"/>
              <a:gd name="connsiteY22" fmla="*/ 762000 h 858730"/>
              <a:gd name="connsiteX23" fmla="*/ 3835539 w 4980382"/>
              <a:gd name="connsiteY23" fmla="*/ 774700 h 858730"/>
              <a:gd name="connsiteX24" fmla="*/ 3733939 w 4980382"/>
              <a:gd name="connsiteY24" fmla="*/ 800100 h 858730"/>
              <a:gd name="connsiteX25" fmla="*/ 3238639 w 4980382"/>
              <a:gd name="connsiteY25" fmla="*/ 812800 h 858730"/>
              <a:gd name="connsiteX26" fmla="*/ 1981339 w 4980382"/>
              <a:gd name="connsiteY26" fmla="*/ 812800 h 858730"/>
              <a:gd name="connsiteX27" fmla="*/ 1943239 w 4980382"/>
              <a:gd name="connsiteY27" fmla="*/ 800100 h 858730"/>
              <a:gd name="connsiteX28" fmla="*/ 1892439 w 4980382"/>
              <a:gd name="connsiteY28" fmla="*/ 787400 h 858730"/>
              <a:gd name="connsiteX29" fmla="*/ 1511439 w 4980382"/>
              <a:gd name="connsiteY29" fmla="*/ 762000 h 858730"/>
              <a:gd name="connsiteX30" fmla="*/ 1371739 w 4980382"/>
              <a:gd name="connsiteY30" fmla="*/ 736600 h 858730"/>
              <a:gd name="connsiteX31" fmla="*/ 1308239 w 4980382"/>
              <a:gd name="connsiteY31" fmla="*/ 723900 h 858730"/>
              <a:gd name="connsiteX32" fmla="*/ 1232039 w 4980382"/>
              <a:gd name="connsiteY32" fmla="*/ 698500 h 858730"/>
              <a:gd name="connsiteX33" fmla="*/ 1117739 w 4980382"/>
              <a:gd name="connsiteY33" fmla="*/ 685800 h 858730"/>
              <a:gd name="connsiteX34" fmla="*/ 1003439 w 4980382"/>
              <a:gd name="connsiteY34" fmla="*/ 660400 h 858730"/>
              <a:gd name="connsiteX35" fmla="*/ 914539 w 4980382"/>
              <a:gd name="connsiteY35" fmla="*/ 635000 h 858730"/>
              <a:gd name="connsiteX36" fmla="*/ 825639 w 4980382"/>
              <a:gd name="connsiteY36" fmla="*/ 622300 h 858730"/>
              <a:gd name="connsiteX37" fmla="*/ 660539 w 4980382"/>
              <a:gd name="connsiteY37" fmla="*/ 596900 h 858730"/>
              <a:gd name="connsiteX38" fmla="*/ 520839 w 4980382"/>
              <a:gd name="connsiteY38" fmla="*/ 584200 h 858730"/>
              <a:gd name="connsiteX39" fmla="*/ 419239 w 4980382"/>
              <a:gd name="connsiteY39" fmla="*/ 558800 h 858730"/>
              <a:gd name="connsiteX40" fmla="*/ 292239 w 4980382"/>
              <a:gd name="connsiteY40" fmla="*/ 533400 h 858730"/>
              <a:gd name="connsiteX41" fmla="*/ 203339 w 4980382"/>
              <a:gd name="connsiteY41" fmla="*/ 495300 h 858730"/>
              <a:gd name="connsiteX42" fmla="*/ 165239 w 4980382"/>
              <a:gd name="connsiteY42" fmla="*/ 482600 h 858730"/>
              <a:gd name="connsiteX43" fmla="*/ 50939 w 4980382"/>
              <a:gd name="connsiteY43" fmla="*/ 393700 h 858730"/>
              <a:gd name="connsiteX44" fmla="*/ 139 w 4980382"/>
              <a:gd name="connsiteY44" fmla="*/ 317500 h 858730"/>
              <a:gd name="connsiteX45" fmla="*/ 12839 w 4980382"/>
              <a:gd name="connsiteY45" fmla="*/ 139700 h 858730"/>
              <a:gd name="connsiteX46" fmla="*/ 89039 w 4980382"/>
              <a:gd name="connsiteY46" fmla="*/ 88900 h 858730"/>
              <a:gd name="connsiteX47" fmla="*/ 127139 w 4980382"/>
              <a:gd name="connsiteY47" fmla="*/ 63500 h 858730"/>
              <a:gd name="connsiteX48" fmla="*/ 165239 w 4980382"/>
              <a:gd name="connsiteY48" fmla="*/ 38100 h 858730"/>
              <a:gd name="connsiteX49" fmla="*/ 228739 w 4980382"/>
              <a:gd name="connsiteY49" fmla="*/ 12700 h 858730"/>
              <a:gd name="connsiteX50" fmla="*/ 4902339 w 4980382"/>
              <a:gd name="connsiteY50" fmla="*/ 0 h 858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980382" h="858730">
                <a:moveTo>
                  <a:pt x="4902339" y="0"/>
                </a:moveTo>
                <a:lnTo>
                  <a:pt x="4902339" y="0"/>
                </a:lnTo>
                <a:cubicBezTo>
                  <a:pt x="4923506" y="29633"/>
                  <a:pt x="4947103" y="57673"/>
                  <a:pt x="4965839" y="88900"/>
                </a:cubicBezTo>
                <a:cubicBezTo>
                  <a:pt x="4991388" y="131481"/>
                  <a:pt x="4977938" y="205003"/>
                  <a:pt x="4965839" y="241300"/>
                </a:cubicBezTo>
                <a:cubicBezTo>
                  <a:pt x="4956186" y="270260"/>
                  <a:pt x="4943999" y="307847"/>
                  <a:pt x="4915039" y="317500"/>
                </a:cubicBezTo>
                <a:lnTo>
                  <a:pt x="4876939" y="330200"/>
                </a:lnTo>
                <a:cubicBezTo>
                  <a:pt x="4860006" y="342900"/>
                  <a:pt x="4842210" y="354525"/>
                  <a:pt x="4826139" y="368300"/>
                </a:cubicBezTo>
                <a:cubicBezTo>
                  <a:pt x="4812502" y="379989"/>
                  <a:pt x="4802654" y="395961"/>
                  <a:pt x="4788039" y="406400"/>
                </a:cubicBezTo>
                <a:cubicBezTo>
                  <a:pt x="4772633" y="417404"/>
                  <a:pt x="4752645" y="420796"/>
                  <a:pt x="4737239" y="431800"/>
                </a:cubicBezTo>
                <a:cubicBezTo>
                  <a:pt x="4722624" y="442239"/>
                  <a:pt x="4712937" y="458402"/>
                  <a:pt x="4699139" y="469900"/>
                </a:cubicBezTo>
                <a:cubicBezTo>
                  <a:pt x="4644544" y="515396"/>
                  <a:pt x="4680217" y="479361"/>
                  <a:pt x="4622939" y="508000"/>
                </a:cubicBezTo>
                <a:cubicBezTo>
                  <a:pt x="4609287" y="514826"/>
                  <a:pt x="4599131" y="528041"/>
                  <a:pt x="4584839" y="533400"/>
                </a:cubicBezTo>
                <a:cubicBezTo>
                  <a:pt x="4564628" y="540979"/>
                  <a:pt x="4542411" y="541417"/>
                  <a:pt x="4521339" y="546100"/>
                </a:cubicBezTo>
                <a:cubicBezTo>
                  <a:pt x="4432009" y="565951"/>
                  <a:pt x="4506688" y="550286"/>
                  <a:pt x="4432439" y="571500"/>
                </a:cubicBezTo>
                <a:cubicBezTo>
                  <a:pt x="4415656" y="576295"/>
                  <a:pt x="4398572" y="579967"/>
                  <a:pt x="4381639" y="584200"/>
                </a:cubicBezTo>
                <a:cubicBezTo>
                  <a:pt x="4285987" y="647968"/>
                  <a:pt x="4407553" y="573094"/>
                  <a:pt x="4292739" y="622300"/>
                </a:cubicBezTo>
                <a:cubicBezTo>
                  <a:pt x="4278710" y="628313"/>
                  <a:pt x="4268587" y="641501"/>
                  <a:pt x="4254639" y="647700"/>
                </a:cubicBezTo>
                <a:cubicBezTo>
                  <a:pt x="4230173" y="658574"/>
                  <a:pt x="4203298" y="663156"/>
                  <a:pt x="4178439" y="673100"/>
                </a:cubicBezTo>
                <a:cubicBezTo>
                  <a:pt x="4157272" y="681567"/>
                  <a:pt x="4136566" y="691291"/>
                  <a:pt x="4114939" y="698500"/>
                </a:cubicBezTo>
                <a:cubicBezTo>
                  <a:pt x="4098380" y="704020"/>
                  <a:pt x="4080857" y="706184"/>
                  <a:pt x="4064139" y="711200"/>
                </a:cubicBezTo>
                <a:cubicBezTo>
                  <a:pt x="4038494" y="718893"/>
                  <a:pt x="4013914" y="730106"/>
                  <a:pt x="3987939" y="736600"/>
                </a:cubicBezTo>
                <a:cubicBezTo>
                  <a:pt x="3971006" y="740833"/>
                  <a:pt x="3953922" y="744505"/>
                  <a:pt x="3937139" y="749300"/>
                </a:cubicBezTo>
                <a:cubicBezTo>
                  <a:pt x="3924267" y="752978"/>
                  <a:pt x="3912026" y="758753"/>
                  <a:pt x="3899039" y="762000"/>
                </a:cubicBezTo>
                <a:cubicBezTo>
                  <a:pt x="3878098" y="767235"/>
                  <a:pt x="3856480" y="769465"/>
                  <a:pt x="3835539" y="774700"/>
                </a:cubicBezTo>
                <a:cubicBezTo>
                  <a:pt x="3789001" y="786334"/>
                  <a:pt x="3791151" y="797499"/>
                  <a:pt x="3733939" y="800100"/>
                </a:cubicBezTo>
                <a:cubicBezTo>
                  <a:pt x="3568955" y="807599"/>
                  <a:pt x="3403739" y="808567"/>
                  <a:pt x="3238639" y="812800"/>
                </a:cubicBezTo>
                <a:cubicBezTo>
                  <a:pt x="2787893" y="902949"/>
                  <a:pt x="3141743" y="836726"/>
                  <a:pt x="1981339" y="812800"/>
                </a:cubicBezTo>
                <a:cubicBezTo>
                  <a:pt x="1967955" y="812524"/>
                  <a:pt x="1956111" y="803778"/>
                  <a:pt x="1943239" y="800100"/>
                </a:cubicBezTo>
                <a:cubicBezTo>
                  <a:pt x="1926456" y="795305"/>
                  <a:pt x="1909759" y="789565"/>
                  <a:pt x="1892439" y="787400"/>
                </a:cubicBezTo>
                <a:cubicBezTo>
                  <a:pt x="1801057" y="775977"/>
                  <a:pt x="1585722" y="766127"/>
                  <a:pt x="1511439" y="762000"/>
                </a:cubicBezTo>
                <a:cubicBezTo>
                  <a:pt x="1357336" y="739985"/>
                  <a:pt x="1479524" y="760552"/>
                  <a:pt x="1371739" y="736600"/>
                </a:cubicBezTo>
                <a:cubicBezTo>
                  <a:pt x="1350667" y="731917"/>
                  <a:pt x="1329064" y="729580"/>
                  <a:pt x="1308239" y="723900"/>
                </a:cubicBezTo>
                <a:cubicBezTo>
                  <a:pt x="1282408" y="716855"/>
                  <a:pt x="1258293" y="703751"/>
                  <a:pt x="1232039" y="698500"/>
                </a:cubicBezTo>
                <a:cubicBezTo>
                  <a:pt x="1194449" y="690982"/>
                  <a:pt x="1155839" y="690033"/>
                  <a:pt x="1117739" y="685800"/>
                </a:cubicBezTo>
                <a:cubicBezTo>
                  <a:pt x="1031970" y="657210"/>
                  <a:pt x="1137546" y="690202"/>
                  <a:pt x="1003439" y="660400"/>
                </a:cubicBezTo>
                <a:cubicBezTo>
                  <a:pt x="881025" y="633197"/>
                  <a:pt x="1066668" y="662660"/>
                  <a:pt x="914539" y="635000"/>
                </a:cubicBezTo>
                <a:cubicBezTo>
                  <a:pt x="885088" y="629645"/>
                  <a:pt x="855225" y="626852"/>
                  <a:pt x="825639" y="622300"/>
                </a:cubicBezTo>
                <a:cubicBezTo>
                  <a:pt x="761294" y="612401"/>
                  <a:pt x="726825" y="604265"/>
                  <a:pt x="660539" y="596900"/>
                </a:cubicBezTo>
                <a:cubicBezTo>
                  <a:pt x="614066" y="591736"/>
                  <a:pt x="567406" y="588433"/>
                  <a:pt x="520839" y="584200"/>
                </a:cubicBezTo>
                <a:cubicBezTo>
                  <a:pt x="486972" y="575733"/>
                  <a:pt x="453470" y="565646"/>
                  <a:pt x="419239" y="558800"/>
                </a:cubicBezTo>
                <a:cubicBezTo>
                  <a:pt x="376906" y="550333"/>
                  <a:pt x="333195" y="547052"/>
                  <a:pt x="292239" y="533400"/>
                </a:cubicBezTo>
                <a:cubicBezTo>
                  <a:pt x="202888" y="503616"/>
                  <a:pt x="313193" y="542380"/>
                  <a:pt x="203339" y="495300"/>
                </a:cubicBezTo>
                <a:cubicBezTo>
                  <a:pt x="191034" y="490027"/>
                  <a:pt x="176941" y="489101"/>
                  <a:pt x="165239" y="482600"/>
                </a:cubicBezTo>
                <a:cubicBezTo>
                  <a:pt x="127661" y="461723"/>
                  <a:pt x="79109" y="429919"/>
                  <a:pt x="50939" y="393700"/>
                </a:cubicBezTo>
                <a:cubicBezTo>
                  <a:pt x="32197" y="369603"/>
                  <a:pt x="139" y="317500"/>
                  <a:pt x="139" y="317500"/>
                </a:cubicBezTo>
                <a:cubicBezTo>
                  <a:pt x="4372" y="258233"/>
                  <a:pt x="-8697" y="195078"/>
                  <a:pt x="12839" y="139700"/>
                </a:cubicBezTo>
                <a:cubicBezTo>
                  <a:pt x="23903" y="111249"/>
                  <a:pt x="63639" y="105833"/>
                  <a:pt x="89039" y="88900"/>
                </a:cubicBezTo>
                <a:lnTo>
                  <a:pt x="127139" y="63500"/>
                </a:lnTo>
                <a:cubicBezTo>
                  <a:pt x="139839" y="55033"/>
                  <a:pt x="150272" y="41093"/>
                  <a:pt x="165239" y="38100"/>
                </a:cubicBezTo>
                <a:cubicBezTo>
                  <a:pt x="232890" y="24570"/>
                  <a:pt x="228739" y="46986"/>
                  <a:pt x="228739" y="12700"/>
                </a:cubicBezTo>
                <a:lnTo>
                  <a:pt x="4902339" y="0"/>
                </a:lnTo>
                <a:close/>
              </a:path>
            </a:pathLst>
          </a:custGeom>
          <a:solidFill>
            <a:srgbClr val="FE8CC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01199" y="3523774"/>
            <a:ext cx="3429000" cy="212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Along the ethanol axis: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(0.7-0.58) F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T, 1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(0.58-0.10) F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T, 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T, 1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 mol/min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(0.12) (1) = (0.48) F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T, 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T, 2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0.25 mol/min</a:t>
            </a:r>
            <a:endParaRPr lang="en-US" altLang="en-US" sz="1800" baseline="-25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FD23D72E-5BAD-8B09-09F5-3BD79E21550A}"/>
              </a:ext>
            </a:extLst>
          </p:cNvPr>
          <p:cNvSpPr/>
          <p:nvPr/>
        </p:nvSpPr>
        <p:spPr>
          <a:xfrm>
            <a:off x="4601984" y="1433512"/>
            <a:ext cx="2647950" cy="4451350"/>
          </a:xfrm>
          <a:custGeom>
            <a:avLst/>
            <a:gdLst>
              <a:gd name="connsiteX0" fmla="*/ 208782 w 2647182"/>
              <a:gd name="connsiteY0" fmla="*/ 4439157 h 4451442"/>
              <a:gd name="connsiteX1" fmla="*/ 208782 w 2647182"/>
              <a:gd name="connsiteY1" fmla="*/ 4439157 h 4451442"/>
              <a:gd name="connsiteX2" fmla="*/ 18282 w 2647182"/>
              <a:gd name="connsiteY2" fmla="*/ 4426457 h 4451442"/>
              <a:gd name="connsiteX3" fmla="*/ 30982 w 2647182"/>
              <a:gd name="connsiteY3" fmla="*/ 4210557 h 4451442"/>
              <a:gd name="connsiteX4" fmla="*/ 56382 w 2647182"/>
              <a:gd name="connsiteY4" fmla="*/ 4083557 h 4451442"/>
              <a:gd name="connsiteX5" fmla="*/ 69082 w 2647182"/>
              <a:gd name="connsiteY5" fmla="*/ 4020057 h 4451442"/>
              <a:gd name="connsiteX6" fmla="*/ 81782 w 2647182"/>
              <a:gd name="connsiteY6" fmla="*/ 3956557 h 4451442"/>
              <a:gd name="connsiteX7" fmla="*/ 94482 w 2647182"/>
              <a:gd name="connsiteY7" fmla="*/ 3905757 h 4451442"/>
              <a:gd name="connsiteX8" fmla="*/ 107182 w 2647182"/>
              <a:gd name="connsiteY8" fmla="*/ 3867657 h 4451442"/>
              <a:gd name="connsiteX9" fmla="*/ 119882 w 2647182"/>
              <a:gd name="connsiteY9" fmla="*/ 3804157 h 4451442"/>
              <a:gd name="connsiteX10" fmla="*/ 132582 w 2647182"/>
              <a:gd name="connsiteY10" fmla="*/ 3753357 h 4451442"/>
              <a:gd name="connsiteX11" fmla="*/ 157982 w 2647182"/>
              <a:gd name="connsiteY11" fmla="*/ 3639057 h 4451442"/>
              <a:gd name="connsiteX12" fmla="*/ 183382 w 2647182"/>
              <a:gd name="connsiteY12" fmla="*/ 3562857 h 4451442"/>
              <a:gd name="connsiteX13" fmla="*/ 196082 w 2647182"/>
              <a:gd name="connsiteY13" fmla="*/ 3524757 h 4451442"/>
              <a:gd name="connsiteX14" fmla="*/ 221482 w 2647182"/>
              <a:gd name="connsiteY14" fmla="*/ 3473957 h 4451442"/>
              <a:gd name="connsiteX15" fmla="*/ 246882 w 2647182"/>
              <a:gd name="connsiteY15" fmla="*/ 3385057 h 4451442"/>
              <a:gd name="connsiteX16" fmla="*/ 272282 w 2647182"/>
              <a:gd name="connsiteY16" fmla="*/ 3334257 h 4451442"/>
              <a:gd name="connsiteX17" fmla="*/ 284982 w 2647182"/>
              <a:gd name="connsiteY17" fmla="*/ 3283457 h 4451442"/>
              <a:gd name="connsiteX18" fmla="*/ 310382 w 2647182"/>
              <a:gd name="connsiteY18" fmla="*/ 3245357 h 4451442"/>
              <a:gd name="connsiteX19" fmla="*/ 348482 w 2647182"/>
              <a:gd name="connsiteY19" fmla="*/ 3118357 h 4451442"/>
              <a:gd name="connsiteX20" fmla="*/ 373882 w 2647182"/>
              <a:gd name="connsiteY20" fmla="*/ 3042157 h 4451442"/>
              <a:gd name="connsiteX21" fmla="*/ 399282 w 2647182"/>
              <a:gd name="connsiteY21" fmla="*/ 2953257 h 4451442"/>
              <a:gd name="connsiteX22" fmla="*/ 424682 w 2647182"/>
              <a:gd name="connsiteY22" fmla="*/ 2826257 h 4451442"/>
              <a:gd name="connsiteX23" fmla="*/ 437382 w 2647182"/>
              <a:gd name="connsiteY23" fmla="*/ 2775457 h 4451442"/>
              <a:gd name="connsiteX24" fmla="*/ 450082 w 2647182"/>
              <a:gd name="connsiteY24" fmla="*/ 2686557 h 4451442"/>
              <a:gd name="connsiteX25" fmla="*/ 475482 w 2647182"/>
              <a:gd name="connsiteY25" fmla="*/ 2623057 h 4451442"/>
              <a:gd name="connsiteX26" fmla="*/ 500882 w 2647182"/>
              <a:gd name="connsiteY26" fmla="*/ 2521457 h 4451442"/>
              <a:gd name="connsiteX27" fmla="*/ 526282 w 2647182"/>
              <a:gd name="connsiteY27" fmla="*/ 2483357 h 4451442"/>
              <a:gd name="connsiteX28" fmla="*/ 538982 w 2647182"/>
              <a:gd name="connsiteY28" fmla="*/ 2419857 h 4451442"/>
              <a:gd name="connsiteX29" fmla="*/ 551682 w 2647182"/>
              <a:gd name="connsiteY29" fmla="*/ 2369057 h 4451442"/>
              <a:gd name="connsiteX30" fmla="*/ 564382 w 2647182"/>
              <a:gd name="connsiteY30" fmla="*/ 2280157 h 4451442"/>
              <a:gd name="connsiteX31" fmla="*/ 577082 w 2647182"/>
              <a:gd name="connsiteY31" fmla="*/ 2242057 h 4451442"/>
              <a:gd name="connsiteX32" fmla="*/ 589782 w 2647182"/>
              <a:gd name="connsiteY32" fmla="*/ 2191257 h 4451442"/>
              <a:gd name="connsiteX33" fmla="*/ 627882 w 2647182"/>
              <a:gd name="connsiteY33" fmla="*/ 2038857 h 4451442"/>
              <a:gd name="connsiteX34" fmla="*/ 640582 w 2647182"/>
              <a:gd name="connsiteY34" fmla="*/ 2000757 h 4451442"/>
              <a:gd name="connsiteX35" fmla="*/ 691382 w 2647182"/>
              <a:gd name="connsiteY35" fmla="*/ 1911857 h 4451442"/>
              <a:gd name="connsiteX36" fmla="*/ 716782 w 2647182"/>
              <a:gd name="connsiteY36" fmla="*/ 1835657 h 4451442"/>
              <a:gd name="connsiteX37" fmla="*/ 754882 w 2647182"/>
              <a:gd name="connsiteY37" fmla="*/ 1784857 h 4451442"/>
              <a:gd name="connsiteX38" fmla="*/ 805682 w 2647182"/>
              <a:gd name="connsiteY38" fmla="*/ 1708657 h 4451442"/>
              <a:gd name="connsiteX39" fmla="*/ 932682 w 2647182"/>
              <a:gd name="connsiteY39" fmla="*/ 1543557 h 4451442"/>
              <a:gd name="connsiteX40" fmla="*/ 970782 w 2647182"/>
              <a:gd name="connsiteY40" fmla="*/ 1492757 h 4451442"/>
              <a:gd name="connsiteX41" fmla="*/ 996182 w 2647182"/>
              <a:gd name="connsiteY41" fmla="*/ 1441957 h 4451442"/>
              <a:gd name="connsiteX42" fmla="*/ 1046982 w 2647182"/>
              <a:gd name="connsiteY42" fmla="*/ 1365757 h 4451442"/>
              <a:gd name="connsiteX43" fmla="*/ 1072382 w 2647182"/>
              <a:gd name="connsiteY43" fmla="*/ 1314957 h 4451442"/>
              <a:gd name="connsiteX44" fmla="*/ 1085082 w 2647182"/>
              <a:gd name="connsiteY44" fmla="*/ 1276857 h 4451442"/>
              <a:gd name="connsiteX45" fmla="*/ 1123182 w 2647182"/>
              <a:gd name="connsiteY45" fmla="*/ 1226057 h 4451442"/>
              <a:gd name="connsiteX46" fmla="*/ 1148582 w 2647182"/>
              <a:gd name="connsiteY46" fmla="*/ 1187957 h 4451442"/>
              <a:gd name="connsiteX47" fmla="*/ 1186682 w 2647182"/>
              <a:gd name="connsiteY47" fmla="*/ 1149857 h 4451442"/>
              <a:gd name="connsiteX48" fmla="*/ 1224782 w 2647182"/>
              <a:gd name="connsiteY48" fmla="*/ 1086357 h 4451442"/>
              <a:gd name="connsiteX49" fmla="*/ 1262882 w 2647182"/>
              <a:gd name="connsiteY49" fmla="*/ 1048257 h 4451442"/>
              <a:gd name="connsiteX50" fmla="*/ 1288282 w 2647182"/>
              <a:gd name="connsiteY50" fmla="*/ 1010157 h 4451442"/>
              <a:gd name="connsiteX51" fmla="*/ 1339082 w 2647182"/>
              <a:gd name="connsiteY51" fmla="*/ 959357 h 4451442"/>
              <a:gd name="connsiteX52" fmla="*/ 1415282 w 2647182"/>
              <a:gd name="connsiteY52" fmla="*/ 845057 h 4451442"/>
              <a:gd name="connsiteX53" fmla="*/ 1440682 w 2647182"/>
              <a:gd name="connsiteY53" fmla="*/ 806957 h 4451442"/>
              <a:gd name="connsiteX54" fmla="*/ 1478782 w 2647182"/>
              <a:gd name="connsiteY54" fmla="*/ 781557 h 4451442"/>
              <a:gd name="connsiteX55" fmla="*/ 1516882 w 2647182"/>
              <a:gd name="connsiteY55" fmla="*/ 705357 h 4451442"/>
              <a:gd name="connsiteX56" fmla="*/ 1554982 w 2647182"/>
              <a:gd name="connsiteY56" fmla="*/ 667257 h 4451442"/>
              <a:gd name="connsiteX57" fmla="*/ 1593082 w 2647182"/>
              <a:gd name="connsiteY57" fmla="*/ 616457 h 4451442"/>
              <a:gd name="connsiteX58" fmla="*/ 1631182 w 2647182"/>
              <a:gd name="connsiteY58" fmla="*/ 591057 h 4451442"/>
              <a:gd name="connsiteX59" fmla="*/ 1669282 w 2647182"/>
              <a:gd name="connsiteY59" fmla="*/ 552957 h 4451442"/>
              <a:gd name="connsiteX60" fmla="*/ 1694682 w 2647182"/>
              <a:gd name="connsiteY60" fmla="*/ 514857 h 4451442"/>
              <a:gd name="connsiteX61" fmla="*/ 1770882 w 2647182"/>
              <a:gd name="connsiteY61" fmla="*/ 464057 h 4451442"/>
              <a:gd name="connsiteX62" fmla="*/ 1847082 w 2647182"/>
              <a:gd name="connsiteY62" fmla="*/ 387857 h 4451442"/>
              <a:gd name="connsiteX63" fmla="*/ 1885182 w 2647182"/>
              <a:gd name="connsiteY63" fmla="*/ 362457 h 4451442"/>
              <a:gd name="connsiteX64" fmla="*/ 1961382 w 2647182"/>
              <a:gd name="connsiteY64" fmla="*/ 298957 h 4451442"/>
              <a:gd name="connsiteX65" fmla="*/ 2024882 w 2647182"/>
              <a:gd name="connsiteY65" fmla="*/ 222757 h 4451442"/>
              <a:gd name="connsiteX66" fmla="*/ 2075682 w 2647182"/>
              <a:gd name="connsiteY66" fmla="*/ 184657 h 4451442"/>
              <a:gd name="connsiteX67" fmla="*/ 2113782 w 2647182"/>
              <a:gd name="connsiteY67" fmla="*/ 146557 h 4451442"/>
              <a:gd name="connsiteX68" fmla="*/ 2139182 w 2647182"/>
              <a:gd name="connsiteY68" fmla="*/ 108457 h 4451442"/>
              <a:gd name="connsiteX69" fmla="*/ 2215382 w 2647182"/>
              <a:gd name="connsiteY69" fmla="*/ 57657 h 4451442"/>
              <a:gd name="connsiteX70" fmla="*/ 2291582 w 2647182"/>
              <a:gd name="connsiteY70" fmla="*/ 19557 h 4451442"/>
              <a:gd name="connsiteX71" fmla="*/ 2634482 w 2647182"/>
              <a:gd name="connsiteY71" fmla="*/ 70357 h 4451442"/>
              <a:gd name="connsiteX72" fmla="*/ 2647182 w 2647182"/>
              <a:gd name="connsiteY72" fmla="*/ 108457 h 4451442"/>
              <a:gd name="connsiteX73" fmla="*/ 2634482 w 2647182"/>
              <a:gd name="connsiteY73" fmla="*/ 184657 h 4451442"/>
              <a:gd name="connsiteX74" fmla="*/ 208782 w 2647182"/>
              <a:gd name="connsiteY74" fmla="*/ 4439157 h 445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47182" h="4451442">
                <a:moveTo>
                  <a:pt x="208782" y="4439157"/>
                </a:moveTo>
                <a:lnTo>
                  <a:pt x="208782" y="4439157"/>
                </a:lnTo>
                <a:cubicBezTo>
                  <a:pt x="145282" y="4434924"/>
                  <a:pt x="57354" y="4476692"/>
                  <a:pt x="18282" y="4426457"/>
                </a:cubicBezTo>
                <a:cubicBezTo>
                  <a:pt x="-25978" y="4369552"/>
                  <a:pt x="23021" y="4282207"/>
                  <a:pt x="30982" y="4210557"/>
                </a:cubicBezTo>
                <a:cubicBezTo>
                  <a:pt x="35750" y="4167649"/>
                  <a:pt x="47915" y="4125890"/>
                  <a:pt x="56382" y="4083557"/>
                </a:cubicBezTo>
                <a:lnTo>
                  <a:pt x="69082" y="4020057"/>
                </a:lnTo>
                <a:cubicBezTo>
                  <a:pt x="73315" y="3998890"/>
                  <a:pt x="76547" y="3977498"/>
                  <a:pt x="81782" y="3956557"/>
                </a:cubicBezTo>
                <a:cubicBezTo>
                  <a:pt x="86015" y="3939624"/>
                  <a:pt x="89687" y="3922540"/>
                  <a:pt x="94482" y="3905757"/>
                </a:cubicBezTo>
                <a:cubicBezTo>
                  <a:pt x="98160" y="3892885"/>
                  <a:pt x="103935" y="3880644"/>
                  <a:pt x="107182" y="3867657"/>
                </a:cubicBezTo>
                <a:cubicBezTo>
                  <a:pt x="112417" y="3846716"/>
                  <a:pt x="115199" y="3825229"/>
                  <a:pt x="119882" y="3804157"/>
                </a:cubicBezTo>
                <a:cubicBezTo>
                  <a:pt x="123668" y="3787118"/>
                  <a:pt x="128796" y="3770396"/>
                  <a:pt x="132582" y="3753357"/>
                </a:cubicBezTo>
                <a:cubicBezTo>
                  <a:pt x="142940" y="3706744"/>
                  <a:pt x="144708" y="3683304"/>
                  <a:pt x="157982" y="3639057"/>
                </a:cubicBezTo>
                <a:cubicBezTo>
                  <a:pt x="165675" y="3613412"/>
                  <a:pt x="174915" y="3588257"/>
                  <a:pt x="183382" y="3562857"/>
                </a:cubicBezTo>
                <a:cubicBezTo>
                  <a:pt x="187615" y="3550157"/>
                  <a:pt x="190095" y="3536731"/>
                  <a:pt x="196082" y="3524757"/>
                </a:cubicBezTo>
                <a:cubicBezTo>
                  <a:pt x="204549" y="3507824"/>
                  <a:pt x="214835" y="3491684"/>
                  <a:pt x="221482" y="3473957"/>
                </a:cubicBezTo>
                <a:cubicBezTo>
                  <a:pt x="253705" y="3388028"/>
                  <a:pt x="216179" y="3456697"/>
                  <a:pt x="246882" y="3385057"/>
                </a:cubicBezTo>
                <a:cubicBezTo>
                  <a:pt x="254340" y="3367656"/>
                  <a:pt x="265635" y="3351984"/>
                  <a:pt x="272282" y="3334257"/>
                </a:cubicBezTo>
                <a:cubicBezTo>
                  <a:pt x="278411" y="3317914"/>
                  <a:pt x="278106" y="3299500"/>
                  <a:pt x="284982" y="3283457"/>
                </a:cubicBezTo>
                <a:cubicBezTo>
                  <a:pt x="290995" y="3269428"/>
                  <a:pt x="304183" y="3259305"/>
                  <a:pt x="310382" y="3245357"/>
                </a:cubicBezTo>
                <a:cubicBezTo>
                  <a:pt x="338014" y="3183186"/>
                  <a:pt x="331432" y="3175191"/>
                  <a:pt x="348482" y="3118357"/>
                </a:cubicBezTo>
                <a:cubicBezTo>
                  <a:pt x="356175" y="3092712"/>
                  <a:pt x="367388" y="3068132"/>
                  <a:pt x="373882" y="3042157"/>
                </a:cubicBezTo>
                <a:cubicBezTo>
                  <a:pt x="413584" y="2883348"/>
                  <a:pt x="362843" y="3080794"/>
                  <a:pt x="399282" y="2953257"/>
                </a:cubicBezTo>
                <a:cubicBezTo>
                  <a:pt x="418948" y="2884426"/>
                  <a:pt x="408049" y="2909420"/>
                  <a:pt x="424682" y="2826257"/>
                </a:cubicBezTo>
                <a:cubicBezTo>
                  <a:pt x="428105" y="2809141"/>
                  <a:pt x="434260" y="2792630"/>
                  <a:pt x="437382" y="2775457"/>
                </a:cubicBezTo>
                <a:cubicBezTo>
                  <a:pt x="442737" y="2746006"/>
                  <a:pt x="442822" y="2715597"/>
                  <a:pt x="450082" y="2686557"/>
                </a:cubicBezTo>
                <a:cubicBezTo>
                  <a:pt x="455611" y="2664440"/>
                  <a:pt x="468931" y="2644893"/>
                  <a:pt x="475482" y="2623057"/>
                </a:cubicBezTo>
                <a:cubicBezTo>
                  <a:pt x="486351" y="2586828"/>
                  <a:pt x="484120" y="2554981"/>
                  <a:pt x="500882" y="2521457"/>
                </a:cubicBezTo>
                <a:cubicBezTo>
                  <a:pt x="507708" y="2507805"/>
                  <a:pt x="517815" y="2496057"/>
                  <a:pt x="526282" y="2483357"/>
                </a:cubicBezTo>
                <a:cubicBezTo>
                  <a:pt x="530515" y="2462190"/>
                  <a:pt x="534299" y="2440929"/>
                  <a:pt x="538982" y="2419857"/>
                </a:cubicBezTo>
                <a:cubicBezTo>
                  <a:pt x="542768" y="2402818"/>
                  <a:pt x="548560" y="2386230"/>
                  <a:pt x="551682" y="2369057"/>
                </a:cubicBezTo>
                <a:cubicBezTo>
                  <a:pt x="557037" y="2339606"/>
                  <a:pt x="558511" y="2309510"/>
                  <a:pt x="564382" y="2280157"/>
                </a:cubicBezTo>
                <a:cubicBezTo>
                  <a:pt x="567007" y="2267030"/>
                  <a:pt x="573404" y="2254929"/>
                  <a:pt x="577082" y="2242057"/>
                </a:cubicBezTo>
                <a:cubicBezTo>
                  <a:pt x="581877" y="2225274"/>
                  <a:pt x="586359" y="2208373"/>
                  <a:pt x="589782" y="2191257"/>
                </a:cubicBezTo>
                <a:cubicBezTo>
                  <a:pt x="615434" y="2062995"/>
                  <a:pt x="585448" y="2166158"/>
                  <a:pt x="627882" y="2038857"/>
                </a:cubicBezTo>
                <a:cubicBezTo>
                  <a:pt x="632115" y="2026157"/>
                  <a:pt x="633156" y="2011896"/>
                  <a:pt x="640582" y="2000757"/>
                </a:cubicBezTo>
                <a:cubicBezTo>
                  <a:pt x="663493" y="1966391"/>
                  <a:pt x="675269" y="1952140"/>
                  <a:pt x="691382" y="1911857"/>
                </a:cubicBezTo>
                <a:cubicBezTo>
                  <a:pt x="701326" y="1886998"/>
                  <a:pt x="700718" y="1857076"/>
                  <a:pt x="716782" y="1835657"/>
                </a:cubicBezTo>
                <a:cubicBezTo>
                  <a:pt x="729482" y="1818724"/>
                  <a:pt x="742744" y="1802197"/>
                  <a:pt x="754882" y="1784857"/>
                </a:cubicBezTo>
                <a:cubicBezTo>
                  <a:pt x="772388" y="1759848"/>
                  <a:pt x="784096" y="1730243"/>
                  <a:pt x="805682" y="1708657"/>
                </a:cubicBezTo>
                <a:cubicBezTo>
                  <a:pt x="912260" y="1602079"/>
                  <a:pt x="798457" y="1722524"/>
                  <a:pt x="932682" y="1543557"/>
                </a:cubicBezTo>
                <a:cubicBezTo>
                  <a:pt x="945382" y="1526624"/>
                  <a:pt x="959564" y="1510706"/>
                  <a:pt x="970782" y="1492757"/>
                </a:cubicBezTo>
                <a:cubicBezTo>
                  <a:pt x="980816" y="1476703"/>
                  <a:pt x="986442" y="1458191"/>
                  <a:pt x="996182" y="1441957"/>
                </a:cubicBezTo>
                <a:cubicBezTo>
                  <a:pt x="1011888" y="1415780"/>
                  <a:pt x="1033330" y="1393061"/>
                  <a:pt x="1046982" y="1365757"/>
                </a:cubicBezTo>
                <a:cubicBezTo>
                  <a:pt x="1055449" y="1348824"/>
                  <a:pt x="1064924" y="1332358"/>
                  <a:pt x="1072382" y="1314957"/>
                </a:cubicBezTo>
                <a:cubicBezTo>
                  <a:pt x="1077655" y="1302652"/>
                  <a:pt x="1078440" y="1288480"/>
                  <a:pt x="1085082" y="1276857"/>
                </a:cubicBezTo>
                <a:cubicBezTo>
                  <a:pt x="1095584" y="1258479"/>
                  <a:pt x="1110879" y="1243281"/>
                  <a:pt x="1123182" y="1226057"/>
                </a:cubicBezTo>
                <a:cubicBezTo>
                  <a:pt x="1132054" y="1213637"/>
                  <a:pt x="1138811" y="1199683"/>
                  <a:pt x="1148582" y="1187957"/>
                </a:cubicBezTo>
                <a:cubicBezTo>
                  <a:pt x="1160080" y="1174159"/>
                  <a:pt x="1175906" y="1164225"/>
                  <a:pt x="1186682" y="1149857"/>
                </a:cubicBezTo>
                <a:cubicBezTo>
                  <a:pt x="1201493" y="1130110"/>
                  <a:pt x="1209971" y="1106104"/>
                  <a:pt x="1224782" y="1086357"/>
                </a:cubicBezTo>
                <a:cubicBezTo>
                  <a:pt x="1235558" y="1071989"/>
                  <a:pt x="1251384" y="1062055"/>
                  <a:pt x="1262882" y="1048257"/>
                </a:cubicBezTo>
                <a:cubicBezTo>
                  <a:pt x="1272653" y="1036531"/>
                  <a:pt x="1278349" y="1021746"/>
                  <a:pt x="1288282" y="1010157"/>
                </a:cubicBezTo>
                <a:cubicBezTo>
                  <a:pt x="1303867" y="991975"/>
                  <a:pt x="1324122" y="978057"/>
                  <a:pt x="1339082" y="959357"/>
                </a:cubicBezTo>
                <a:lnTo>
                  <a:pt x="1415282" y="845057"/>
                </a:lnTo>
                <a:cubicBezTo>
                  <a:pt x="1423749" y="832357"/>
                  <a:pt x="1427982" y="815424"/>
                  <a:pt x="1440682" y="806957"/>
                </a:cubicBezTo>
                <a:lnTo>
                  <a:pt x="1478782" y="781557"/>
                </a:lnTo>
                <a:cubicBezTo>
                  <a:pt x="1491510" y="743372"/>
                  <a:pt x="1489527" y="738183"/>
                  <a:pt x="1516882" y="705357"/>
                </a:cubicBezTo>
                <a:cubicBezTo>
                  <a:pt x="1528380" y="691559"/>
                  <a:pt x="1543293" y="680894"/>
                  <a:pt x="1554982" y="667257"/>
                </a:cubicBezTo>
                <a:cubicBezTo>
                  <a:pt x="1568757" y="651186"/>
                  <a:pt x="1578115" y="631424"/>
                  <a:pt x="1593082" y="616457"/>
                </a:cubicBezTo>
                <a:cubicBezTo>
                  <a:pt x="1603875" y="605664"/>
                  <a:pt x="1619456" y="600828"/>
                  <a:pt x="1631182" y="591057"/>
                </a:cubicBezTo>
                <a:cubicBezTo>
                  <a:pt x="1644980" y="579559"/>
                  <a:pt x="1657784" y="566755"/>
                  <a:pt x="1669282" y="552957"/>
                </a:cubicBezTo>
                <a:cubicBezTo>
                  <a:pt x="1679053" y="541231"/>
                  <a:pt x="1683195" y="524908"/>
                  <a:pt x="1694682" y="514857"/>
                </a:cubicBezTo>
                <a:cubicBezTo>
                  <a:pt x="1717656" y="494755"/>
                  <a:pt x="1749296" y="485643"/>
                  <a:pt x="1770882" y="464057"/>
                </a:cubicBezTo>
                <a:cubicBezTo>
                  <a:pt x="1796282" y="438657"/>
                  <a:pt x="1817194" y="407782"/>
                  <a:pt x="1847082" y="387857"/>
                </a:cubicBezTo>
                <a:cubicBezTo>
                  <a:pt x="1859782" y="379390"/>
                  <a:pt x="1873456" y="372228"/>
                  <a:pt x="1885182" y="362457"/>
                </a:cubicBezTo>
                <a:cubicBezTo>
                  <a:pt x="1982968" y="280969"/>
                  <a:pt x="1866787" y="362020"/>
                  <a:pt x="1961382" y="298957"/>
                </a:cubicBezTo>
                <a:cubicBezTo>
                  <a:pt x="1987511" y="259763"/>
                  <a:pt x="1986854" y="255352"/>
                  <a:pt x="2024882" y="222757"/>
                </a:cubicBezTo>
                <a:cubicBezTo>
                  <a:pt x="2040953" y="208982"/>
                  <a:pt x="2059611" y="198432"/>
                  <a:pt x="2075682" y="184657"/>
                </a:cubicBezTo>
                <a:cubicBezTo>
                  <a:pt x="2089319" y="172968"/>
                  <a:pt x="2102284" y="160355"/>
                  <a:pt x="2113782" y="146557"/>
                </a:cubicBezTo>
                <a:cubicBezTo>
                  <a:pt x="2123553" y="134831"/>
                  <a:pt x="2127695" y="118508"/>
                  <a:pt x="2139182" y="108457"/>
                </a:cubicBezTo>
                <a:cubicBezTo>
                  <a:pt x="2162156" y="88355"/>
                  <a:pt x="2189982" y="74590"/>
                  <a:pt x="2215382" y="57657"/>
                </a:cubicBezTo>
                <a:cubicBezTo>
                  <a:pt x="2264621" y="24831"/>
                  <a:pt x="2239002" y="37084"/>
                  <a:pt x="2291582" y="19557"/>
                </a:cubicBezTo>
                <a:cubicBezTo>
                  <a:pt x="2475364" y="26908"/>
                  <a:pt x="2571797" y="-55013"/>
                  <a:pt x="2634482" y="70357"/>
                </a:cubicBezTo>
                <a:cubicBezTo>
                  <a:pt x="2640469" y="82331"/>
                  <a:pt x="2642949" y="95757"/>
                  <a:pt x="2647182" y="108457"/>
                </a:cubicBezTo>
                <a:lnTo>
                  <a:pt x="2634482" y="184657"/>
                </a:lnTo>
                <a:lnTo>
                  <a:pt x="208782" y="4439157"/>
                </a:lnTo>
                <a:close/>
              </a:path>
            </a:pathLst>
          </a:custGeom>
          <a:solidFill>
            <a:srgbClr val="7488C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A227CAD-B966-E276-DC82-5245E4CE71D1}"/>
              </a:ext>
            </a:extLst>
          </p:cNvPr>
          <p:cNvSpPr/>
          <p:nvPr/>
        </p:nvSpPr>
        <p:spPr>
          <a:xfrm>
            <a:off x="7199134" y="1585912"/>
            <a:ext cx="2628900" cy="4387850"/>
          </a:xfrm>
          <a:custGeom>
            <a:avLst/>
            <a:gdLst>
              <a:gd name="connsiteX0" fmla="*/ 0 w 2628900"/>
              <a:gd name="connsiteY0" fmla="*/ 120069 h 4387269"/>
              <a:gd name="connsiteX1" fmla="*/ 0 w 2628900"/>
              <a:gd name="connsiteY1" fmla="*/ 120069 h 4387269"/>
              <a:gd name="connsiteX2" fmla="*/ 63500 w 2628900"/>
              <a:gd name="connsiteY2" fmla="*/ 31169 h 4387269"/>
              <a:gd name="connsiteX3" fmla="*/ 266700 w 2628900"/>
              <a:gd name="connsiteY3" fmla="*/ 18469 h 4387269"/>
              <a:gd name="connsiteX4" fmla="*/ 304800 w 2628900"/>
              <a:gd name="connsiteY4" fmla="*/ 43869 h 4387269"/>
              <a:gd name="connsiteX5" fmla="*/ 342900 w 2628900"/>
              <a:gd name="connsiteY5" fmla="*/ 56569 h 4387269"/>
              <a:gd name="connsiteX6" fmla="*/ 381000 w 2628900"/>
              <a:gd name="connsiteY6" fmla="*/ 94669 h 4387269"/>
              <a:gd name="connsiteX7" fmla="*/ 431800 w 2628900"/>
              <a:gd name="connsiteY7" fmla="*/ 132769 h 4387269"/>
              <a:gd name="connsiteX8" fmla="*/ 571500 w 2628900"/>
              <a:gd name="connsiteY8" fmla="*/ 234369 h 4387269"/>
              <a:gd name="connsiteX9" fmla="*/ 622300 w 2628900"/>
              <a:gd name="connsiteY9" fmla="*/ 285169 h 4387269"/>
              <a:gd name="connsiteX10" fmla="*/ 698500 w 2628900"/>
              <a:gd name="connsiteY10" fmla="*/ 335969 h 4387269"/>
              <a:gd name="connsiteX11" fmla="*/ 711200 w 2628900"/>
              <a:gd name="connsiteY11" fmla="*/ 374069 h 4387269"/>
              <a:gd name="connsiteX12" fmla="*/ 749300 w 2628900"/>
              <a:gd name="connsiteY12" fmla="*/ 386769 h 4387269"/>
              <a:gd name="connsiteX13" fmla="*/ 787400 w 2628900"/>
              <a:gd name="connsiteY13" fmla="*/ 412169 h 4387269"/>
              <a:gd name="connsiteX14" fmla="*/ 825500 w 2628900"/>
              <a:gd name="connsiteY14" fmla="*/ 424869 h 4387269"/>
              <a:gd name="connsiteX15" fmla="*/ 901700 w 2628900"/>
              <a:gd name="connsiteY15" fmla="*/ 475669 h 4387269"/>
              <a:gd name="connsiteX16" fmla="*/ 977900 w 2628900"/>
              <a:gd name="connsiteY16" fmla="*/ 513769 h 4387269"/>
              <a:gd name="connsiteX17" fmla="*/ 1054100 w 2628900"/>
              <a:gd name="connsiteY17" fmla="*/ 577269 h 4387269"/>
              <a:gd name="connsiteX18" fmla="*/ 1079500 w 2628900"/>
              <a:gd name="connsiteY18" fmla="*/ 615369 h 4387269"/>
              <a:gd name="connsiteX19" fmla="*/ 1117600 w 2628900"/>
              <a:gd name="connsiteY19" fmla="*/ 640769 h 4387269"/>
              <a:gd name="connsiteX20" fmla="*/ 1155700 w 2628900"/>
              <a:gd name="connsiteY20" fmla="*/ 678869 h 4387269"/>
              <a:gd name="connsiteX21" fmla="*/ 1206500 w 2628900"/>
              <a:gd name="connsiteY21" fmla="*/ 716969 h 4387269"/>
              <a:gd name="connsiteX22" fmla="*/ 1231900 w 2628900"/>
              <a:gd name="connsiteY22" fmla="*/ 755069 h 4387269"/>
              <a:gd name="connsiteX23" fmla="*/ 1282700 w 2628900"/>
              <a:gd name="connsiteY23" fmla="*/ 780469 h 4387269"/>
              <a:gd name="connsiteX24" fmla="*/ 1333500 w 2628900"/>
              <a:gd name="connsiteY24" fmla="*/ 831269 h 4387269"/>
              <a:gd name="connsiteX25" fmla="*/ 1384300 w 2628900"/>
              <a:gd name="connsiteY25" fmla="*/ 869369 h 4387269"/>
              <a:gd name="connsiteX26" fmla="*/ 1447800 w 2628900"/>
              <a:gd name="connsiteY26" fmla="*/ 920169 h 4387269"/>
              <a:gd name="connsiteX27" fmla="*/ 1511300 w 2628900"/>
              <a:gd name="connsiteY27" fmla="*/ 996369 h 4387269"/>
              <a:gd name="connsiteX28" fmla="*/ 1549400 w 2628900"/>
              <a:gd name="connsiteY28" fmla="*/ 1034469 h 4387269"/>
              <a:gd name="connsiteX29" fmla="*/ 1625600 w 2628900"/>
              <a:gd name="connsiteY29" fmla="*/ 1110669 h 4387269"/>
              <a:gd name="connsiteX30" fmla="*/ 1689100 w 2628900"/>
              <a:gd name="connsiteY30" fmla="*/ 1174169 h 4387269"/>
              <a:gd name="connsiteX31" fmla="*/ 1714500 w 2628900"/>
              <a:gd name="connsiteY31" fmla="*/ 1212269 h 4387269"/>
              <a:gd name="connsiteX32" fmla="*/ 1790700 w 2628900"/>
              <a:gd name="connsiteY32" fmla="*/ 1275769 h 4387269"/>
              <a:gd name="connsiteX33" fmla="*/ 1917700 w 2628900"/>
              <a:gd name="connsiteY33" fmla="*/ 1428169 h 4387269"/>
              <a:gd name="connsiteX34" fmla="*/ 1968500 w 2628900"/>
              <a:gd name="connsiteY34" fmla="*/ 1491669 h 4387269"/>
              <a:gd name="connsiteX35" fmla="*/ 1993900 w 2628900"/>
              <a:gd name="connsiteY35" fmla="*/ 1542469 h 4387269"/>
              <a:gd name="connsiteX36" fmla="*/ 2044700 w 2628900"/>
              <a:gd name="connsiteY36" fmla="*/ 1605969 h 4387269"/>
              <a:gd name="connsiteX37" fmla="*/ 2120900 w 2628900"/>
              <a:gd name="connsiteY37" fmla="*/ 1745669 h 4387269"/>
              <a:gd name="connsiteX38" fmla="*/ 2159000 w 2628900"/>
              <a:gd name="connsiteY38" fmla="*/ 1796469 h 4387269"/>
              <a:gd name="connsiteX39" fmla="*/ 2222500 w 2628900"/>
              <a:gd name="connsiteY39" fmla="*/ 1910769 h 4387269"/>
              <a:gd name="connsiteX40" fmla="*/ 2260600 w 2628900"/>
              <a:gd name="connsiteY40" fmla="*/ 1999669 h 4387269"/>
              <a:gd name="connsiteX41" fmla="*/ 2286000 w 2628900"/>
              <a:gd name="connsiteY41" fmla="*/ 2037769 h 4387269"/>
              <a:gd name="connsiteX42" fmla="*/ 2324100 w 2628900"/>
              <a:gd name="connsiteY42" fmla="*/ 2113969 h 4387269"/>
              <a:gd name="connsiteX43" fmla="*/ 2349500 w 2628900"/>
              <a:gd name="connsiteY43" fmla="*/ 2215569 h 4387269"/>
              <a:gd name="connsiteX44" fmla="*/ 2374900 w 2628900"/>
              <a:gd name="connsiteY44" fmla="*/ 2266369 h 4387269"/>
              <a:gd name="connsiteX45" fmla="*/ 2400300 w 2628900"/>
              <a:gd name="connsiteY45" fmla="*/ 2380669 h 4387269"/>
              <a:gd name="connsiteX46" fmla="*/ 2413000 w 2628900"/>
              <a:gd name="connsiteY46" fmla="*/ 2418769 h 4387269"/>
              <a:gd name="connsiteX47" fmla="*/ 2438400 w 2628900"/>
              <a:gd name="connsiteY47" fmla="*/ 2545769 h 4387269"/>
              <a:gd name="connsiteX48" fmla="*/ 2451100 w 2628900"/>
              <a:gd name="connsiteY48" fmla="*/ 2609269 h 4387269"/>
              <a:gd name="connsiteX49" fmla="*/ 2476500 w 2628900"/>
              <a:gd name="connsiteY49" fmla="*/ 2685469 h 4387269"/>
              <a:gd name="connsiteX50" fmla="*/ 2489200 w 2628900"/>
              <a:gd name="connsiteY50" fmla="*/ 2812469 h 4387269"/>
              <a:gd name="connsiteX51" fmla="*/ 2501900 w 2628900"/>
              <a:gd name="connsiteY51" fmla="*/ 2863269 h 4387269"/>
              <a:gd name="connsiteX52" fmla="*/ 2514600 w 2628900"/>
              <a:gd name="connsiteY52" fmla="*/ 2977569 h 4387269"/>
              <a:gd name="connsiteX53" fmla="*/ 2527300 w 2628900"/>
              <a:gd name="connsiteY53" fmla="*/ 3066469 h 4387269"/>
              <a:gd name="connsiteX54" fmla="*/ 2540000 w 2628900"/>
              <a:gd name="connsiteY54" fmla="*/ 3193469 h 4387269"/>
              <a:gd name="connsiteX55" fmla="*/ 2565400 w 2628900"/>
              <a:gd name="connsiteY55" fmla="*/ 3485569 h 4387269"/>
              <a:gd name="connsiteX56" fmla="*/ 2578100 w 2628900"/>
              <a:gd name="connsiteY56" fmla="*/ 3574469 h 4387269"/>
              <a:gd name="connsiteX57" fmla="*/ 2603500 w 2628900"/>
              <a:gd name="connsiteY57" fmla="*/ 3701469 h 4387269"/>
              <a:gd name="connsiteX58" fmla="*/ 2616200 w 2628900"/>
              <a:gd name="connsiteY58" fmla="*/ 3764969 h 4387269"/>
              <a:gd name="connsiteX59" fmla="*/ 2628900 w 2628900"/>
              <a:gd name="connsiteY59" fmla="*/ 3866569 h 4387269"/>
              <a:gd name="connsiteX60" fmla="*/ 2616200 w 2628900"/>
              <a:gd name="connsiteY60" fmla="*/ 4272969 h 4387269"/>
              <a:gd name="connsiteX61" fmla="*/ 2578100 w 2628900"/>
              <a:gd name="connsiteY61" fmla="*/ 4349169 h 4387269"/>
              <a:gd name="connsiteX62" fmla="*/ 2501900 w 2628900"/>
              <a:gd name="connsiteY62" fmla="*/ 4387269 h 4387269"/>
              <a:gd name="connsiteX63" fmla="*/ 2438400 w 2628900"/>
              <a:gd name="connsiteY63" fmla="*/ 4374569 h 4387269"/>
              <a:gd name="connsiteX64" fmla="*/ 2425700 w 2628900"/>
              <a:gd name="connsiteY64" fmla="*/ 4336469 h 4387269"/>
              <a:gd name="connsiteX65" fmla="*/ 2400300 w 2628900"/>
              <a:gd name="connsiteY65" fmla="*/ 4298369 h 4387269"/>
              <a:gd name="connsiteX66" fmla="*/ 2374900 w 2628900"/>
              <a:gd name="connsiteY66" fmla="*/ 4298369 h 4387269"/>
              <a:gd name="connsiteX67" fmla="*/ 0 w 2628900"/>
              <a:gd name="connsiteY67" fmla="*/ 120069 h 4387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628900" h="4387269">
                <a:moveTo>
                  <a:pt x="0" y="120069"/>
                </a:moveTo>
                <a:lnTo>
                  <a:pt x="0" y="120069"/>
                </a:lnTo>
                <a:cubicBezTo>
                  <a:pt x="21167" y="90436"/>
                  <a:pt x="39306" y="58387"/>
                  <a:pt x="63500" y="31169"/>
                </a:cubicBezTo>
                <a:cubicBezTo>
                  <a:pt x="115484" y="-27313"/>
                  <a:pt x="202251" y="13511"/>
                  <a:pt x="266700" y="18469"/>
                </a:cubicBezTo>
                <a:cubicBezTo>
                  <a:pt x="279400" y="26936"/>
                  <a:pt x="291148" y="37043"/>
                  <a:pt x="304800" y="43869"/>
                </a:cubicBezTo>
                <a:cubicBezTo>
                  <a:pt x="316774" y="49856"/>
                  <a:pt x="331761" y="49143"/>
                  <a:pt x="342900" y="56569"/>
                </a:cubicBezTo>
                <a:cubicBezTo>
                  <a:pt x="357844" y="66532"/>
                  <a:pt x="367363" y="82980"/>
                  <a:pt x="381000" y="94669"/>
                </a:cubicBezTo>
                <a:cubicBezTo>
                  <a:pt x="397071" y="108444"/>
                  <a:pt x="414576" y="120466"/>
                  <a:pt x="431800" y="132769"/>
                </a:cubicBezTo>
                <a:cubicBezTo>
                  <a:pt x="481438" y="168225"/>
                  <a:pt x="523380" y="186249"/>
                  <a:pt x="571500" y="234369"/>
                </a:cubicBezTo>
                <a:cubicBezTo>
                  <a:pt x="588433" y="251302"/>
                  <a:pt x="603600" y="270209"/>
                  <a:pt x="622300" y="285169"/>
                </a:cubicBezTo>
                <a:cubicBezTo>
                  <a:pt x="646138" y="304239"/>
                  <a:pt x="698500" y="335969"/>
                  <a:pt x="698500" y="335969"/>
                </a:cubicBezTo>
                <a:cubicBezTo>
                  <a:pt x="702733" y="348669"/>
                  <a:pt x="701734" y="364603"/>
                  <a:pt x="711200" y="374069"/>
                </a:cubicBezTo>
                <a:cubicBezTo>
                  <a:pt x="720666" y="383535"/>
                  <a:pt x="737326" y="380782"/>
                  <a:pt x="749300" y="386769"/>
                </a:cubicBezTo>
                <a:cubicBezTo>
                  <a:pt x="762952" y="393595"/>
                  <a:pt x="773748" y="405343"/>
                  <a:pt x="787400" y="412169"/>
                </a:cubicBezTo>
                <a:cubicBezTo>
                  <a:pt x="799374" y="418156"/>
                  <a:pt x="813798" y="418368"/>
                  <a:pt x="825500" y="424869"/>
                </a:cubicBezTo>
                <a:cubicBezTo>
                  <a:pt x="852185" y="439694"/>
                  <a:pt x="872740" y="466016"/>
                  <a:pt x="901700" y="475669"/>
                </a:cubicBezTo>
                <a:cubicBezTo>
                  <a:pt x="939885" y="488397"/>
                  <a:pt x="945074" y="486414"/>
                  <a:pt x="977900" y="513769"/>
                </a:cubicBezTo>
                <a:cubicBezTo>
                  <a:pt x="1075686" y="595257"/>
                  <a:pt x="959505" y="514206"/>
                  <a:pt x="1054100" y="577269"/>
                </a:cubicBezTo>
                <a:cubicBezTo>
                  <a:pt x="1062567" y="589969"/>
                  <a:pt x="1068707" y="604576"/>
                  <a:pt x="1079500" y="615369"/>
                </a:cubicBezTo>
                <a:cubicBezTo>
                  <a:pt x="1090293" y="626162"/>
                  <a:pt x="1105874" y="630998"/>
                  <a:pt x="1117600" y="640769"/>
                </a:cubicBezTo>
                <a:cubicBezTo>
                  <a:pt x="1131398" y="652267"/>
                  <a:pt x="1142063" y="667180"/>
                  <a:pt x="1155700" y="678869"/>
                </a:cubicBezTo>
                <a:cubicBezTo>
                  <a:pt x="1171771" y="692644"/>
                  <a:pt x="1191533" y="702002"/>
                  <a:pt x="1206500" y="716969"/>
                </a:cubicBezTo>
                <a:cubicBezTo>
                  <a:pt x="1217293" y="727762"/>
                  <a:pt x="1220174" y="745298"/>
                  <a:pt x="1231900" y="755069"/>
                </a:cubicBezTo>
                <a:cubicBezTo>
                  <a:pt x="1246444" y="767189"/>
                  <a:pt x="1267554" y="769110"/>
                  <a:pt x="1282700" y="780469"/>
                </a:cubicBezTo>
                <a:cubicBezTo>
                  <a:pt x="1301858" y="794837"/>
                  <a:pt x="1315478" y="815500"/>
                  <a:pt x="1333500" y="831269"/>
                </a:cubicBezTo>
                <a:cubicBezTo>
                  <a:pt x="1349430" y="845207"/>
                  <a:pt x="1369333" y="854402"/>
                  <a:pt x="1384300" y="869369"/>
                </a:cubicBezTo>
                <a:cubicBezTo>
                  <a:pt x="1441745" y="926814"/>
                  <a:pt x="1373627" y="895445"/>
                  <a:pt x="1447800" y="920169"/>
                </a:cubicBezTo>
                <a:cubicBezTo>
                  <a:pt x="1559110" y="1031479"/>
                  <a:pt x="1422893" y="890281"/>
                  <a:pt x="1511300" y="996369"/>
                </a:cubicBezTo>
                <a:cubicBezTo>
                  <a:pt x="1522798" y="1010167"/>
                  <a:pt x="1537711" y="1020832"/>
                  <a:pt x="1549400" y="1034469"/>
                </a:cubicBezTo>
                <a:cubicBezTo>
                  <a:pt x="1612411" y="1107982"/>
                  <a:pt x="1558529" y="1065955"/>
                  <a:pt x="1625600" y="1110669"/>
                </a:cubicBezTo>
                <a:cubicBezTo>
                  <a:pt x="1693333" y="1212269"/>
                  <a:pt x="1604433" y="1089502"/>
                  <a:pt x="1689100" y="1174169"/>
                </a:cubicBezTo>
                <a:cubicBezTo>
                  <a:pt x="1699893" y="1184962"/>
                  <a:pt x="1703707" y="1201476"/>
                  <a:pt x="1714500" y="1212269"/>
                </a:cubicBezTo>
                <a:cubicBezTo>
                  <a:pt x="1805559" y="1303328"/>
                  <a:pt x="1697075" y="1161338"/>
                  <a:pt x="1790700" y="1275769"/>
                </a:cubicBezTo>
                <a:cubicBezTo>
                  <a:pt x="1926553" y="1441811"/>
                  <a:pt x="1811349" y="1321818"/>
                  <a:pt x="1917700" y="1428169"/>
                </a:cubicBezTo>
                <a:cubicBezTo>
                  <a:pt x="1948022" y="1519136"/>
                  <a:pt x="1904672" y="1415076"/>
                  <a:pt x="1968500" y="1491669"/>
                </a:cubicBezTo>
                <a:cubicBezTo>
                  <a:pt x="1980620" y="1506213"/>
                  <a:pt x="1983398" y="1526717"/>
                  <a:pt x="1993900" y="1542469"/>
                </a:cubicBezTo>
                <a:cubicBezTo>
                  <a:pt x="2008936" y="1565023"/>
                  <a:pt x="2028757" y="1584047"/>
                  <a:pt x="2044700" y="1605969"/>
                </a:cubicBezTo>
                <a:cubicBezTo>
                  <a:pt x="2170510" y="1778958"/>
                  <a:pt x="2037589" y="1595710"/>
                  <a:pt x="2120900" y="1745669"/>
                </a:cubicBezTo>
                <a:cubicBezTo>
                  <a:pt x="2131179" y="1764172"/>
                  <a:pt x="2146300" y="1779536"/>
                  <a:pt x="2159000" y="1796469"/>
                </a:cubicBezTo>
                <a:cubicBezTo>
                  <a:pt x="2190080" y="1889708"/>
                  <a:pt x="2165468" y="1853737"/>
                  <a:pt x="2222500" y="1910769"/>
                </a:cubicBezTo>
                <a:cubicBezTo>
                  <a:pt x="2236748" y="1953513"/>
                  <a:pt x="2235491" y="1955727"/>
                  <a:pt x="2260600" y="1999669"/>
                </a:cubicBezTo>
                <a:cubicBezTo>
                  <a:pt x="2268173" y="2012921"/>
                  <a:pt x="2279174" y="2024117"/>
                  <a:pt x="2286000" y="2037769"/>
                </a:cubicBezTo>
                <a:cubicBezTo>
                  <a:pt x="2338580" y="2142929"/>
                  <a:pt x="2251307" y="2004780"/>
                  <a:pt x="2324100" y="2113969"/>
                </a:cubicBezTo>
                <a:cubicBezTo>
                  <a:pt x="2331554" y="2151240"/>
                  <a:pt x="2334855" y="2181398"/>
                  <a:pt x="2349500" y="2215569"/>
                </a:cubicBezTo>
                <a:cubicBezTo>
                  <a:pt x="2356958" y="2232970"/>
                  <a:pt x="2368253" y="2248642"/>
                  <a:pt x="2374900" y="2266369"/>
                </a:cubicBezTo>
                <a:cubicBezTo>
                  <a:pt x="2384678" y="2292444"/>
                  <a:pt x="2394265" y="2356529"/>
                  <a:pt x="2400300" y="2380669"/>
                </a:cubicBezTo>
                <a:cubicBezTo>
                  <a:pt x="2403547" y="2393656"/>
                  <a:pt x="2409990" y="2405725"/>
                  <a:pt x="2413000" y="2418769"/>
                </a:cubicBezTo>
                <a:cubicBezTo>
                  <a:pt x="2422708" y="2460835"/>
                  <a:pt x="2429933" y="2503436"/>
                  <a:pt x="2438400" y="2545769"/>
                </a:cubicBezTo>
                <a:cubicBezTo>
                  <a:pt x="2442633" y="2566936"/>
                  <a:pt x="2444274" y="2588791"/>
                  <a:pt x="2451100" y="2609269"/>
                </a:cubicBezTo>
                <a:lnTo>
                  <a:pt x="2476500" y="2685469"/>
                </a:lnTo>
                <a:cubicBezTo>
                  <a:pt x="2480733" y="2727802"/>
                  <a:pt x="2483183" y="2770352"/>
                  <a:pt x="2489200" y="2812469"/>
                </a:cubicBezTo>
                <a:cubicBezTo>
                  <a:pt x="2491668" y="2829748"/>
                  <a:pt x="2499246" y="2846017"/>
                  <a:pt x="2501900" y="2863269"/>
                </a:cubicBezTo>
                <a:cubicBezTo>
                  <a:pt x="2507729" y="2901158"/>
                  <a:pt x="2509845" y="2939531"/>
                  <a:pt x="2514600" y="2977569"/>
                </a:cubicBezTo>
                <a:cubicBezTo>
                  <a:pt x="2518313" y="3007272"/>
                  <a:pt x="2523802" y="3036740"/>
                  <a:pt x="2527300" y="3066469"/>
                </a:cubicBezTo>
                <a:cubicBezTo>
                  <a:pt x="2532271" y="3108722"/>
                  <a:pt x="2536148" y="3151099"/>
                  <a:pt x="2540000" y="3193469"/>
                </a:cubicBezTo>
                <a:cubicBezTo>
                  <a:pt x="2548848" y="3290802"/>
                  <a:pt x="2551578" y="3388817"/>
                  <a:pt x="2565400" y="3485569"/>
                </a:cubicBezTo>
                <a:cubicBezTo>
                  <a:pt x="2569633" y="3515202"/>
                  <a:pt x="2572898" y="3544990"/>
                  <a:pt x="2578100" y="3574469"/>
                </a:cubicBezTo>
                <a:cubicBezTo>
                  <a:pt x="2585603" y="3616984"/>
                  <a:pt x="2595033" y="3659136"/>
                  <a:pt x="2603500" y="3701469"/>
                </a:cubicBezTo>
                <a:cubicBezTo>
                  <a:pt x="2607733" y="3722636"/>
                  <a:pt x="2613523" y="3743550"/>
                  <a:pt x="2616200" y="3764969"/>
                </a:cubicBezTo>
                <a:lnTo>
                  <a:pt x="2628900" y="3866569"/>
                </a:lnTo>
                <a:cubicBezTo>
                  <a:pt x="2624667" y="4002036"/>
                  <a:pt x="2623932" y="4137657"/>
                  <a:pt x="2616200" y="4272969"/>
                </a:cubicBezTo>
                <a:cubicBezTo>
                  <a:pt x="2614948" y="4294879"/>
                  <a:pt x="2592370" y="4334899"/>
                  <a:pt x="2578100" y="4349169"/>
                </a:cubicBezTo>
                <a:cubicBezTo>
                  <a:pt x="2553481" y="4373788"/>
                  <a:pt x="2532888" y="4376940"/>
                  <a:pt x="2501900" y="4387269"/>
                </a:cubicBezTo>
                <a:cubicBezTo>
                  <a:pt x="2480733" y="4383036"/>
                  <a:pt x="2456361" y="4386543"/>
                  <a:pt x="2438400" y="4374569"/>
                </a:cubicBezTo>
                <a:cubicBezTo>
                  <a:pt x="2427261" y="4367143"/>
                  <a:pt x="2431687" y="4348443"/>
                  <a:pt x="2425700" y="4336469"/>
                </a:cubicBezTo>
                <a:cubicBezTo>
                  <a:pt x="2418874" y="4322817"/>
                  <a:pt x="2412511" y="4307527"/>
                  <a:pt x="2400300" y="4298369"/>
                </a:cubicBezTo>
                <a:cubicBezTo>
                  <a:pt x="2393527" y="4293289"/>
                  <a:pt x="2383367" y="4298369"/>
                  <a:pt x="2374900" y="4298369"/>
                </a:cubicBezTo>
                <a:lnTo>
                  <a:pt x="0" y="120069"/>
                </a:lnTo>
                <a:close/>
              </a:path>
            </a:pathLst>
          </a:custGeom>
          <a:solidFill>
            <a:srgbClr val="9D85B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CF8907-CF77-F0C9-9614-CCDAC2392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1800979"/>
            <a:ext cx="1993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 1: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0.70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001D60-D25A-9925-DCF7-7B8C56CC4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8489" y="1800979"/>
            <a:ext cx="1993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 2: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0.10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alt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8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MeOH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0.50</a:t>
            </a:r>
          </a:p>
          <a:p>
            <a:pPr>
              <a:spcBef>
                <a:spcPct val="0"/>
              </a:spcBef>
              <a:buNone/>
              <a:tabLst>
                <a:tab pos="231775" algn="l"/>
              </a:tabLst>
            </a:pP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x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1800" baseline="-4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0.40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149747" y="5240874"/>
            <a:ext cx="2128696" cy="409764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178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build="p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</TotalTime>
  <Words>597</Words>
  <Application>Microsoft Office PowerPoint</Application>
  <PresentationFormat>Widescreen</PresentationFormat>
  <Paragraphs>119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Calibri Light</vt:lpstr>
      <vt:lpstr>Times</vt:lpstr>
      <vt:lpstr>Times New Roman</vt:lpstr>
      <vt:lpstr>Office Theme</vt:lpstr>
      <vt:lpstr>Office Theme</vt:lpstr>
      <vt:lpstr>Metropolitan</vt:lpstr>
      <vt:lpstr>Document</vt:lpstr>
      <vt:lpstr>Calculation Session 9 Exercise 4.27</vt:lpstr>
      <vt:lpstr>PowerPoint Presentation</vt:lpstr>
      <vt:lpstr>Why are Graphical Techniques Useful?</vt:lpstr>
      <vt:lpstr>When are Graphical Techniques Used?</vt:lpstr>
      <vt:lpstr>When are Graphical Techniques Used?</vt:lpstr>
      <vt:lpstr>PowerPoint Presentation</vt:lpstr>
      <vt:lpstr>A) Composition of Stream 3</vt:lpstr>
      <vt:lpstr>PowerPoint Presentation</vt:lpstr>
      <vt:lpstr>PowerPoint Presentation</vt:lpstr>
      <vt:lpstr>Key Takeaways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4.38</dc:title>
  <dc:creator>Barbara Wang</dc:creator>
  <cp:lastModifiedBy>Ashlyn Dumaw</cp:lastModifiedBy>
  <cp:revision>197</cp:revision>
  <dcterms:created xsi:type="dcterms:W3CDTF">2009-10-27T03:12:55Z</dcterms:created>
  <dcterms:modified xsi:type="dcterms:W3CDTF">2024-10-20T18:31:43Z</dcterms:modified>
</cp:coreProperties>
</file>