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6BFF92-7C25-4A3C-8BAE-34AA9807060E}" v="208" dt="2024-04-10T00:19:47.5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nis Wu" clId="Web-{336BFF92-7C25-4A3C-8BAE-34AA9807060E}"/>
    <pc:docChg chg="addSld delSld modSld sldOrd">
      <pc:chgData name="Dennis Wu" userId="" providerId="" clId="Web-{336BFF92-7C25-4A3C-8BAE-34AA9807060E}" dt="2024-04-10T00:19:47.588" v="195"/>
      <pc:docMkLst>
        <pc:docMk/>
      </pc:docMkLst>
      <pc:sldChg chg="del">
        <pc:chgData name="Dennis Wu" userId="" providerId="" clId="Web-{336BFF92-7C25-4A3C-8BAE-34AA9807060E}" dt="2024-04-10T00:07:10.034" v="1"/>
        <pc:sldMkLst>
          <pc:docMk/>
          <pc:sldMk cId="109857222" sldId="256"/>
        </pc:sldMkLst>
      </pc:sldChg>
      <pc:sldChg chg="delSp modSp add ord">
        <pc:chgData name="Dennis Wu" userId="" providerId="" clId="Web-{336BFF92-7C25-4A3C-8BAE-34AA9807060E}" dt="2024-04-10T00:12:20.793" v="72"/>
        <pc:sldMkLst>
          <pc:docMk/>
          <pc:sldMk cId="696120476" sldId="257"/>
        </pc:sldMkLst>
        <pc:spChg chg="mod">
          <ac:chgData name="Dennis Wu" userId="" providerId="" clId="Web-{336BFF92-7C25-4A3C-8BAE-34AA9807060E}" dt="2024-04-10T00:10:46.634" v="42" actId="20577"/>
          <ac:spMkLst>
            <pc:docMk/>
            <pc:sldMk cId="696120476" sldId="257"/>
            <ac:spMk id="15361" creationId="{00000000-0000-0000-0000-000000000000}"/>
          </ac:spMkLst>
        </pc:spChg>
        <pc:spChg chg="mod">
          <ac:chgData name="Dennis Wu" userId="" providerId="" clId="Web-{336BFF92-7C25-4A3C-8BAE-34AA9807060E}" dt="2024-04-10T00:10:30.993" v="41" actId="20577"/>
          <ac:spMkLst>
            <pc:docMk/>
            <pc:sldMk cId="696120476" sldId="257"/>
            <ac:spMk id="15362" creationId="{00000000-0000-0000-0000-000000000000}"/>
          </ac:spMkLst>
        </pc:spChg>
        <pc:picChg chg="del">
          <ac:chgData name="Dennis Wu" userId="" providerId="" clId="Web-{336BFF92-7C25-4A3C-8BAE-34AA9807060E}" dt="2024-04-10T00:08:45.224" v="11"/>
          <ac:picMkLst>
            <pc:docMk/>
            <pc:sldMk cId="696120476" sldId="257"/>
            <ac:picMk id="1026" creationId="{0227CF67-8612-4B66-8EDE-7510CEB14764}"/>
          </ac:picMkLst>
        </pc:picChg>
      </pc:sldChg>
      <pc:sldChg chg="add">
        <pc:chgData name="Dennis Wu" userId="" providerId="" clId="Web-{336BFF92-7C25-4A3C-8BAE-34AA9807060E}" dt="2024-04-10T00:07:26.878" v="3"/>
        <pc:sldMkLst>
          <pc:docMk/>
          <pc:sldMk cId="205931276" sldId="258"/>
        </pc:sldMkLst>
      </pc:sldChg>
      <pc:sldChg chg="add">
        <pc:chgData name="Dennis Wu" userId="" providerId="" clId="Web-{336BFF92-7C25-4A3C-8BAE-34AA9807060E}" dt="2024-04-10T00:07:32.284" v="4"/>
        <pc:sldMkLst>
          <pc:docMk/>
          <pc:sldMk cId="1490800415" sldId="259"/>
        </pc:sldMkLst>
      </pc:sldChg>
      <pc:sldChg chg="add">
        <pc:chgData name="Dennis Wu" userId="" providerId="" clId="Web-{336BFF92-7C25-4A3C-8BAE-34AA9807060E}" dt="2024-04-10T00:07:39.410" v="5"/>
        <pc:sldMkLst>
          <pc:docMk/>
          <pc:sldMk cId="1190865356" sldId="260"/>
        </pc:sldMkLst>
      </pc:sldChg>
      <pc:sldChg chg="add">
        <pc:chgData name="Dennis Wu" userId="" providerId="" clId="Web-{336BFF92-7C25-4A3C-8BAE-34AA9807060E}" dt="2024-04-10T00:07:45.050" v="6"/>
        <pc:sldMkLst>
          <pc:docMk/>
          <pc:sldMk cId="326448252" sldId="261"/>
        </pc:sldMkLst>
      </pc:sldChg>
      <pc:sldChg chg="add">
        <pc:chgData name="Dennis Wu" userId="" providerId="" clId="Web-{336BFF92-7C25-4A3C-8BAE-34AA9807060E}" dt="2024-04-10T00:07:52.910" v="7"/>
        <pc:sldMkLst>
          <pc:docMk/>
          <pc:sldMk cId="1942536926" sldId="262"/>
        </pc:sldMkLst>
      </pc:sldChg>
      <pc:sldChg chg="add">
        <pc:chgData name="Dennis Wu" userId="" providerId="" clId="Web-{336BFF92-7C25-4A3C-8BAE-34AA9807060E}" dt="2024-04-10T00:08:00.082" v="8"/>
        <pc:sldMkLst>
          <pc:docMk/>
          <pc:sldMk cId="24229941" sldId="263"/>
        </pc:sldMkLst>
      </pc:sldChg>
      <pc:sldChg chg="add">
        <pc:chgData name="Dennis Wu" userId="" providerId="" clId="Web-{336BFF92-7C25-4A3C-8BAE-34AA9807060E}" dt="2024-04-10T00:08:16.661" v="9"/>
        <pc:sldMkLst>
          <pc:docMk/>
          <pc:sldMk cId="1358209104" sldId="264"/>
        </pc:sldMkLst>
      </pc:sldChg>
      <pc:sldChg chg="addSp delSp modSp add delAnim">
        <pc:chgData name="Dennis Wu" userId="" providerId="" clId="Web-{336BFF92-7C25-4A3C-8BAE-34AA9807060E}" dt="2024-04-10T00:19:47.588" v="195"/>
        <pc:sldMkLst>
          <pc:docMk/>
          <pc:sldMk cId="1118941832" sldId="265"/>
        </pc:sldMkLst>
        <pc:spChg chg="del mod">
          <ac:chgData name="Dennis Wu" userId="" providerId="" clId="Web-{336BFF92-7C25-4A3C-8BAE-34AA9807060E}" dt="2024-04-10T00:16:30.066" v="156"/>
          <ac:spMkLst>
            <pc:docMk/>
            <pc:sldMk cId="1118941832" sldId="265"/>
            <ac:spMk id="2" creationId="{00000000-0000-0000-0000-000000000000}"/>
          </ac:spMkLst>
        </pc:spChg>
        <pc:spChg chg="del mod">
          <ac:chgData name="Dennis Wu" userId="" providerId="" clId="Web-{336BFF92-7C25-4A3C-8BAE-34AA9807060E}" dt="2024-04-10T00:15:42.377" v="120"/>
          <ac:spMkLst>
            <pc:docMk/>
            <pc:sldMk cId="1118941832" sldId="265"/>
            <ac:spMk id="3" creationId="{00000000-0000-0000-0000-000000000000}"/>
          </ac:spMkLst>
        </pc:spChg>
        <pc:spChg chg="add mod">
          <ac:chgData name="Dennis Wu" userId="" providerId="" clId="Web-{336BFF92-7C25-4A3C-8BAE-34AA9807060E}" dt="2024-04-10T00:17:10.302" v="179" actId="20577"/>
          <ac:spMkLst>
            <pc:docMk/>
            <pc:sldMk cId="1118941832" sldId="265"/>
            <ac:spMk id="5" creationId="{D0FF9176-3B41-AE4B-943B-D2A9C4E2A7B6}"/>
          </ac:spMkLst>
        </pc:spChg>
        <pc:spChg chg="add del">
          <ac:chgData name="Dennis Wu" userId="" providerId="" clId="Web-{336BFF92-7C25-4A3C-8BAE-34AA9807060E}" dt="2024-04-10T00:16:46.957" v="167"/>
          <ac:spMkLst>
            <pc:docMk/>
            <pc:sldMk cId="1118941832" sldId="265"/>
            <ac:spMk id="7" creationId="{97653E44-57A6-F65C-D6C2-A92C09E2A9E7}"/>
          </ac:spMkLst>
        </pc:spChg>
        <pc:spChg chg="add del mod">
          <ac:chgData name="Dennis Wu" userId="" providerId="" clId="Web-{336BFF92-7C25-4A3C-8BAE-34AA9807060E}" dt="2024-04-10T00:16:52.520" v="168"/>
          <ac:spMkLst>
            <pc:docMk/>
            <pc:sldMk cId="1118941832" sldId="265"/>
            <ac:spMk id="10" creationId="{1B72FB4D-ED46-A056-C2D9-2337C8E15787}"/>
          </ac:spMkLst>
        </pc:spChg>
        <pc:spChg chg="add mod">
          <ac:chgData name="Dennis Wu" userId="" providerId="" clId="Web-{336BFF92-7C25-4A3C-8BAE-34AA9807060E}" dt="2024-04-10T00:17:00.426" v="175" actId="20577"/>
          <ac:spMkLst>
            <pc:docMk/>
            <pc:sldMk cId="1118941832" sldId="265"/>
            <ac:spMk id="12" creationId="{ECA8967B-5302-4674-5814-9BD95FA8C3C9}"/>
          </ac:spMkLst>
        </pc:spChg>
        <pc:spChg chg="add del mod">
          <ac:chgData name="Dennis Wu" userId="" providerId="" clId="Web-{336BFF92-7C25-4A3C-8BAE-34AA9807060E}" dt="2024-04-10T00:19:47.588" v="195"/>
          <ac:spMkLst>
            <pc:docMk/>
            <pc:sldMk cId="1118941832" sldId="265"/>
            <ac:spMk id="13" creationId="{1E8441FF-A4D4-52C4-F28D-796C3ADE3274}"/>
          </ac:spMkLst>
        </pc:spChg>
        <pc:spChg chg="mod">
          <ac:chgData name="Dennis Wu" userId="" providerId="" clId="Web-{336BFF92-7C25-4A3C-8BAE-34AA9807060E}" dt="2024-04-10T00:17:33.506" v="186" actId="1076"/>
          <ac:spMkLst>
            <pc:docMk/>
            <pc:sldMk cId="1118941832" sldId="265"/>
            <ac:spMk id="18" creationId="{00000000-0000-0000-0000-000000000000}"/>
          </ac:spMkLst>
        </pc:spChg>
        <pc:spChg chg="mod">
          <ac:chgData name="Dennis Wu" userId="" providerId="" clId="Web-{336BFF92-7C25-4A3C-8BAE-34AA9807060E}" dt="2024-04-10T00:17:33.506" v="185" actId="1076"/>
          <ac:spMkLst>
            <pc:docMk/>
            <pc:sldMk cId="1118941832" sldId="265"/>
            <ac:spMk id="26" creationId="{00000000-0000-0000-0000-000000000000}"/>
          </ac:spMkLst>
        </pc:spChg>
        <pc:spChg chg="mod">
          <ac:chgData name="Dennis Wu" userId="" providerId="" clId="Web-{336BFF92-7C25-4A3C-8BAE-34AA9807060E}" dt="2024-04-10T00:17:33.521" v="187" actId="1076"/>
          <ac:spMkLst>
            <pc:docMk/>
            <pc:sldMk cId="1118941832" sldId="265"/>
            <ac:spMk id="33" creationId="{00000000-0000-0000-0000-000000000000}"/>
          </ac:spMkLst>
        </pc:spChg>
        <pc:picChg chg="mod">
          <ac:chgData name="Dennis Wu" userId="" providerId="" clId="Web-{336BFF92-7C25-4A3C-8BAE-34AA9807060E}" dt="2024-04-10T00:17:33.490" v="184" actId="1076"/>
          <ac:picMkLst>
            <pc:docMk/>
            <pc:sldMk cId="1118941832" sldId="265"/>
            <ac:picMk id="8" creationId="{00000000-0000-0000-0000-000000000000}"/>
          </ac:picMkLst>
        </pc:picChg>
        <pc:picChg chg="mod">
          <ac:chgData name="Dennis Wu" userId="" providerId="" clId="Web-{336BFF92-7C25-4A3C-8BAE-34AA9807060E}" dt="2024-04-10T00:17:40.693" v="188" actId="1076"/>
          <ac:picMkLst>
            <pc:docMk/>
            <pc:sldMk cId="1118941832" sldId="265"/>
            <ac:picMk id="23" creationId="{00000000-0000-0000-0000-000000000000}"/>
          </ac:picMkLst>
        </pc:picChg>
      </pc:sldChg>
      <pc:sldChg chg="add ord">
        <pc:chgData name="Dennis Wu" userId="" providerId="" clId="Web-{336BFF92-7C25-4A3C-8BAE-34AA9807060E}" dt="2024-04-10T00:18:48.852" v="189"/>
        <pc:sldMkLst>
          <pc:docMk/>
          <pc:sldMk cId="1235473899" sldId="266"/>
        </pc:sldMkLst>
      </pc:sldChg>
      <pc:sldChg chg="modSp new del">
        <pc:chgData name="Dennis Wu" userId="" providerId="" clId="Web-{336BFF92-7C25-4A3C-8BAE-34AA9807060E}" dt="2024-04-10T00:12:27.278" v="78"/>
        <pc:sldMkLst>
          <pc:docMk/>
          <pc:sldMk cId="1090524862" sldId="267"/>
        </pc:sldMkLst>
        <pc:spChg chg="mod">
          <ac:chgData name="Dennis Wu" userId="" providerId="" clId="Web-{336BFF92-7C25-4A3C-8BAE-34AA9807060E}" dt="2024-04-10T00:12:21.059" v="77" actId="20577"/>
          <ac:spMkLst>
            <pc:docMk/>
            <pc:sldMk cId="1090524862" sldId="267"/>
            <ac:spMk id="2" creationId="{0D083436-F331-E400-CDBF-BE7AC2573272}"/>
          </ac:spMkLst>
        </pc:spChg>
      </pc:sldChg>
      <pc:sldChg chg="addSp delSp modSp new mod modClrScheme chgLayout">
        <pc:chgData name="Dennis Wu" userId="" providerId="" clId="Web-{336BFF92-7C25-4A3C-8BAE-34AA9807060E}" dt="2024-04-10T00:15:00.220" v="115"/>
        <pc:sldMkLst>
          <pc:docMk/>
          <pc:sldMk cId="1753786399" sldId="267"/>
        </pc:sldMkLst>
        <pc:spChg chg="mod ord">
          <ac:chgData name="Dennis Wu" userId="" providerId="" clId="Web-{336BFF92-7C25-4A3C-8BAE-34AA9807060E}" dt="2024-04-10T00:14:11" v="109" actId="20577"/>
          <ac:spMkLst>
            <pc:docMk/>
            <pc:sldMk cId="1753786399" sldId="267"/>
            <ac:spMk id="2" creationId="{8686B804-FBBC-221D-BB1C-280263E7772D}"/>
          </ac:spMkLst>
        </pc:spChg>
        <pc:spChg chg="mod ord">
          <ac:chgData name="Dennis Wu" userId="" providerId="" clId="Web-{336BFF92-7C25-4A3C-8BAE-34AA9807060E}" dt="2024-04-10T00:13:56.905" v="108" actId="20577"/>
          <ac:spMkLst>
            <pc:docMk/>
            <pc:sldMk cId="1753786399" sldId="267"/>
            <ac:spMk id="3" creationId="{6C7F74EE-7C62-A7BC-11B8-70BC06BAA2E2}"/>
          </ac:spMkLst>
        </pc:spChg>
        <pc:picChg chg="add del mod">
          <ac:chgData name="Dennis Wu" userId="" providerId="" clId="Web-{336BFF92-7C25-4A3C-8BAE-34AA9807060E}" dt="2024-04-10T00:15:00.220" v="115"/>
          <ac:picMkLst>
            <pc:docMk/>
            <pc:sldMk cId="1753786399" sldId="267"/>
            <ac:picMk id="4" creationId="{32D995A7-399E-1A82-7AD5-890CE7ADD014}"/>
          </ac:picMkLst>
        </pc:picChg>
      </pc:sldChg>
      <pc:sldChg chg="new del">
        <pc:chgData name="Dennis Wu" userId="" providerId="" clId="Web-{336BFF92-7C25-4A3C-8BAE-34AA9807060E}" dt="2024-04-10T00:13:36.530" v="96"/>
        <pc:sldMkLst>
          <pc:docMk/>
          <pc:sldMk cId="704076317" sldId="268"/>
        </pc:sldMkLst>
      </pc:sldChg>
      <pc:sldChg chg="new del">
        <pc:chgData name="Dennis Wu" userId="" providerId="" clId="Web-{336BFF92-7C25-4A3C-8BAE-34AA9807060E}" dt="2024-04-10T00:15:20.642" v="117"/>
        <pc:sldMkLst>
          <pc:docMk/>
          <pc:sldMk cId="757099501" sldId="268"/>
        </pc:sldMkLst>
      </pc:sldChg>
      <pc:sldChg chg="new del">
        <pc:chgData name="Dennis Wu" userId="" providerId="" clId="Web-{336BFF92-7C25-4A3C-8BAE-34AA9807060E}" dt="2024-04-10T00:12:18.512" v="71"/>
        <pc:sldMkLst>
          <pc:docMk/>
          <pc:sldMk cId="1467552605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CB6F2-203D-424C-9564-0018AA708CAD}" type="datetimeFigureOut">
              <a:t>4/9/2025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216C8-2619-44C0-8CAF-38B832490D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978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67EEB-752E-9240-BBDF-AA5AF28049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67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67EEB-752E-9240-BBDF-AA5AF28049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09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1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524000" y="346357"/>
            <a:ext cx="9144000" cy="1953306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Times New Roman"/>
                <a:ea typeface="MS PGothic"/>
                <a:cs typeface="Times New Roman"/>
              </a:rPr>
              <a:t>Calculation Session 11</a:t>
            </a:r>
            <a:br>
              <a:rPr lang="en-US" altLang="en-US" dirty="0">
                <a:latin typeface="Times New Roman"/>
                <a:ea typeface="MS PGothic" charset="-128"/>
              </a:rPr>
            </a:br>
            <a:r>
              <a:rPr lang="en-US" altLang="en-US" dirty="0">
                <a:latin typeface="Times New Roman"/>
                <a:ea typeface="MS PGothic"/>
                <a:cs typeface="Times New Roman"/>
              </a:rPr>
              <a:t>Exercise 3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342968" y="2680266"/>
            <a:ext cx="11566002" cy="359421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eaLnBrk="1" hangingPunct="1"/>
            <a:r>
              <a:rPr lang="en-US" altLang="en-US" dirty="0">
                <a:ea typeface="MS PGothic"/>
              </a:rPr>
              <a:t>By Lauren Taylor ‘</a:t>
            </a:r>
            <a:r>
              <a:rPr lang="en-US" altLang="ja-JP" dirty="0">
                <a:ea typeface="MS PGothic"/>
              </a:rPr>
              <a:t>14</a:t>
            </a:r>
            <a:endParaRPr lang="en-US" altLang="ja-JP" dirty="0">
              <a:ea typeface="MS PGothic"/>
              <a:cs typeface="Calibri"/>
            </a:endParaRPr>
          </a:p>
          <a:p>
            <a:pPr eaLnBrk="1" hangingPunct="1"/>
            <a:r>
              <a:rPr lang="en-US" altLang="en-US" dirty="0">
                <a:ea typeface="MS PGothic"/>
              </a:rPr>
              <a:t>Revised by Heather Barton ‘</a:t>
            </a:r>
            <a:r>
              <a:rPr lang="en-US" altLang="ja-JP" dirty="0">
                <a:ea typeface="MS PGothic"/>
              </a:rPr>
              <a:t>15</a:t>
            </a:r>
            <a:endParaRPr lang="en-US" altLang="ja-JP" dirty="0">
              <a:ea typeface="MS PGothic"/>
              <a:cs typeface="Calibri"/>
            </a:endParaRPr>
          </a:p>
          <a:p>
            <a:pPr eaLnBrk="1" hangingPunct="1"/>
            <a:r>
              <a:rPr lang="en-US" altLang="en-US" dirty="0">
                <a:ea typeface="MS PGothic"/>
              </a:rPr>
              <a:t>Revised by Caroline Qu ‘</a:t>
            </a:r>
            <a:r>
              <a:rPr lang="en-US" altLang="ja-JP" dirty="0">
                <a:ea typeface="MS PGothic"/>
              </a:rPr>
              <a:t>16</a:t>
            </a:r>
            <a:endParaRPr lang="en-US" altLang="ja-JP" dirty="0">
              <a:ea typeface="MS PGothic"/>
              <a:cs typeface="Calibri"/>
            </a:endParaRPr>
          </a:p>
          <a:p>
            <a:r>
              <a:rPr lang="en-US" altLang="ja-JP" dirty="0">
                <a:ea typeface="MS PGothic"/>
              </a:rPr>
              <a:t>Revised by Alex Marzilli ‘17 </a:t>
            </a:r>
            <a:endParaRPr lang="en-US" altLang="ja-JP" dirty="0">
              <a:ea typeface="MS PGothic" charset="-128"/>
              <a:cs typeface="Calibri"/>
            </a:endParaRPr>
          </a:p>
          <a:p>
            <a:pPr eaLnBrk="1" hangingPunct="1"/>
            <a:r>
              <a:rPr lang="en-US" altLang="ja-JP" dirty="0">
                <a:ea typeface="MS PGothic"/>
              </a:rPr>
              <a:t>Revised by Vinnie </a:t>
            </a:r>
            <a:r>
              <a:rPr lang="en-US" altLang="ja-JP" dirty="0" err="1">
                <a:ea typeface="MS PGothic"/>
              </a:rPr>
              <a:t>Rigoglioso</a:t>
            </a:r>
            <a:r>
              <a:rPr lang="en-US" altLang="ja-JP" dirty="0">
                <a:ea typeface="MS PGothic"/>
              </a:rPr>
              <a:t> ‘18</a:t>
            </a:r>
            <a:endParaRPr lang="en-US" altLang="ja-JP" dirty="0">
              <a:ea typeface="MS PGothic"/>
              <a:cs typeface="Calibri"/>
            </a:endParaRPr>
          </a:p>
          <a:p>
            <a:pPr eaLnBrk="1" hangingPunct="1"/>
            <a:r>
              <a:rPr lang="en-US" altLang="ja-JP" dirty="0">
                <a:ea typeface="MS PGothic"/>
              </a:rPr>
              <a:t>Revised by Jordan Fuller ’19</a:t>
            </a:r>
            <a:endParaRPr lang="en-US" altLang="ja-JP" dirty="0">
              <a:ea typeface="MS PGothic"/>
              <a:cs typeface="Calibri"/>
            </a:endParaRPr>
          </a:p>
          <a:p>
            <a:pPr eaLnBrk="1" hangingPunct="1"/>
            <a:r>
              <a:rPr lang="en-US" altLang="ja-JP" dirty="0">
                <a:ea typeface="MS PGothic"/>
              </a:rPr>
              <a:t>Revised by Sarah Paquin ’21</a:t>
            </a:r>
            <a:endParaRPr lang="en-US" altLang="ja-JP" dirty="0">
              <a:ea typeface="MS PGothic"/>
              <a:cs typeface="Calibri"/>
            </a:endParaRPr>
          </a:p>
          <a:p>
            <a:pPr eaLnBrk="1" hangingPunct="1"/>
            <a:r>
              <a:rPr lang="en-US" altLang="ja-JP" dirty="0">
                <a:ea typeface="MS PGothic"/>
              </a:rPr>
              <a:t>Revised by Ariel Struzyk ‘23</a:t>
            </a:r>
            <a:endParaRPr lang="en-US" altLang="ja-JP" dirty="0">
              <a:ea typeface="MS PGothic"/>
              <a:cs typeface="Calibri"/>
            </a:endParaRPr>
          </a:p>
          <a:p>
            <a:r>
              <a:rPr lang="en-US" altLang="ja-JP" dirty="0">
                <a:ea typeface="MS PGothic"/>
                <a:cs typeface="Calibri"/>
              </a:rPr>
              <a:t>Revised by Dennis Wu and Donovan Cho </a:t>
            </a:r>
            <a:r>
              <a:rPr lang="en-US" dirty="0">
                <a:ea typeface="MS PGothic"/>
                <a:cs typeface="Calibri"/>
              </a:rPr>
              <a:t>‘25</a:t>
            </a:r>
            <a:r>
              <a:rPr lang="en-US" altLang="ja-JP" dirty="0">
                <a:ea typeface="MS PGothic"/>
                <a:cs typeface="Calibri"/>
              </a:rPr>
              <a:t> </a:t>
            </a:r>
          </a:p>
          <a:p>
            <a:r>
              <a:rPr lang="en-US" altLang="ja-JP" dirty="0">
                <a:ea typeface="MS PGothic"/>
                <a:cs typeface="Calibri"/>
              </a:rPr>
              <a:t>Revised by Emily Destito ‘26</a:t>
            </a:r>
            <a:endParaRPr lang="en-US" altLang="ja-JP" dirty="0">
              <a:ea typeface="MS PGothic" charset="-128"/>
              <a:cs typeface="Calibri"/>
            </a:endParaRPr>
          </a:p>
          <a:p>
            <a:endParaRPr lang="en-US" altLang="en-US" dirty="0">
              <a:solidFill>
                <a:srgbClr val="FB178E"/>
              </a:solidFill>
              <a:ea typeface="MS PGothic" charset="-128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96120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59459" y="1981201"/>
            <a:ext cx="9067800" cy="1049005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7" name="Text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42059" y="3182605"/>
            <a:ext cx="9067800" cy="584775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24001" y="3980196"/>
            <a:ext cx="9143999" cy="1049005"/>
          </a:xfrm>
          <a:prstGeom prst="rect">
            <a:avLst/>
          </a:prstGeom>
          <a:blipFill rotWithShape="1">
            <a:blip r:embed="rId4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62101" y="5181601"/>
            <a:ext cx="9143999" cy="1049005"/>
          </a:xfrm>
          <a:prstGeom prst="rect">
            <a:avLst/>
          </a:prstGeom>
          <a:blipFill rotWithShape="1">
            <a:blip r:embed="rId5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40100" y="228600"/>
            <a:ext cx="5029200" cy="16002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38601" y="228601"/>
            <a:ext cx="3792705" cy="763927"/>
          </a:xfrm>
          <a:prstGeom prst="rect">
            <a:avLst/>
          </a:prstGeom>
          <a:blipFill rotWithShape="1">
            <a:blip r:embed="rId6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3" name="Rectangle 1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00311" y="962412"/>
            <a:ext cx="4869282" cy="763927"/>
          </a:xfrm>
          <a:prstGeom prst="rect">
            <a:avLst/>
          </a:prstGeom>
          <a:blipFill rotWithShape="1">
            <a:blip r:embed="rId7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1" name="Oval 10"/>
          <p:cNvSpPr/>
          <p:nvPr/>
        </p:nvSpPr>
        <p:spPr>
          <a:xfrm>
            <a:off x="3505200" y="3048000"/>
            <a:ext cx="2133600" cy="8382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Arrow Connector 14"/>
          <p:cNvCxnSpPr>
            <a:stCxn id="11" idx="5"/>
          </p:cNvCxnSpPr>
          <p:nvPr/>
        </p:nvCxnSpPr>
        <p:spPr>
          <a:xfrm>
            <a:off x="5326064" y="3763964"/>
            <a:ext cx="1150937" cy="4270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486400" y="4191000"/>
            <a:ext cx="3048000" cy="8382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A3BBCCE-34FB-4F0D-A9FE-1DE542B93E87}"/>
              </a:ext>
            </a:extLst>
          </p:cNvPr>
          <p:cNvSpPr/>
          <p:nvPr/>
        </p:nvSpPr>
        <p:spPr>
          <a:xfrm>
            <a:off x="5557835" y="4076694"/>
            <a:ext cx="2811465" cy="9855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FB4D7B9-5A2B-415C-84FA-89FD7E99E217}"/>
              </a:ext>
            </a:extLst>
          </p:cNvPr>
          <p:cNvSpPr/>
          <p:nvPr/>
        </p:nvSpPr>
        <p:spPr>
          <a:xfrm>
            <a:off x="5934952" y="3005132"/>
            <a:ext cx="2811465" cy="9855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ACC20A-641D-41F6-B27D-9C019C4A97EC}"/>
              </a:ext>
            </a:extLst>
          </p:cNvPr>
          <p:cNvSpPr txBox="1"/>
          <p:nvPr/>
        </p:nvSpPr>
        <p:spPr>
          <a:xfrm>
            <a:off x="9258300" y="3774403"/>
            <a:ext cx="3272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These match!</a:t>
            </a:r>
          </a:p>
        </p:txBody>
      </p:sp>
    </p:spTree>
    <p:extLst>
      <p:ext uri="{BB962C8B-B14F-4D97-AF65-F5344CB8AC3E}">
        <p14:creationId xmlns:p14="http://schemas.microsoft.com/office/powerpoint/2010/main" val="135820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6" grpId="0" animBg="1"/>
      <p:bldP spid="2" grpId="0" animBg="1"/>
      <p:bldP spid="14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8171" y="1462490"/>
            <a:ext cx="10515600" cy="4351338"/>
          </a:xfrm>
        </p:spPr>
        <p:txBody>
          <a:bodyPr>
            <a:noAutofit/>
          </a:bodyPr>
          <a:lstStyle/>
          <a:p>
            <a:r>
              <a:rPr lang="en-US" altLang="en-US" dirty="0">
                <a:latin typeface="Calibri" charset="0"/>
                <a:ea typeface="Calibri" charset="0"/>
                <a:cs typeface="Calibri" charset="0"/>
              </a:rPr>
              <a:t>The rate equation suggests what molecules are involved in the RLS!</a:t>
            </a:r>
          </a:p>
          <a:p>
            <a:pPr lvl="1"/>
            <a:r>
              <a:rPr lang="en-US" altLang="en-US" sz="2800" dirty="0">
                <a:latin typeface="Calibri" charset="0"/>
                <a:ea typeface="Calibri" charset="0"/>
                <a:cs typeface="Calibri" charset="0"/>
              </a:rPr>
              <a:t>Single molecule, 1</a:t>
            </a:r>
            <a:r>
              <a:rPr lang="en-US" altLang="en-US" sz="2800" baseline="30000" dirty="0">
                <a:latin typeface="Calibri" charset="0"/>
                <a:ea typeface="Calibri" charset="0"/>
                <a:cs typeface="Calibri" charset="0"/>
              </a:rPr>
              <a:t>st</a:t>
            </a:r>
            <a:r>
              <a:rPr lang="en-US" altLang="en-US" sz="2800" dirty="0">
                <a:latin typeface="Calibri" charset="0"/>
                <a:ea typeface="Calibri" charset="0"/>
                <a:cs typeface="Calibri" charset="0"/>
              </a:rPr>
              <a:t> order: likely unimolecular decomposition</a:t>
            </a:r>
          </a:p>
          <a:p>
            <a:r>
              <a:rPr lang="en-US" altLang="en-US" dirty="0">
                <a:latin typeface="Calibri" charset="0"/>
                <a:ea typeface="Calibri" charset="0"/>
                <a:cs typeface="Calibri" charset="0"/>
              </a:rPr>
              <a:t>Monatomic radicals cannot bimolecularly react to form a diatomic!</a:t>
            </a:r>
          </a:p>
          <a:p>
            <a:pPr marL="0" indent="0">
              <a:buNone/>
            </a:pPr>
            <a:r>
              <a:rPr lang="en-US" altLang="en-US" dirty="0">
                <a:solidFill>
                  <a:srgbClr val="FF3399"/>
                </a:solidFill>
                <a:latin typeface="Calibri" charset="0"/>
                <a:ea typeface="Calibri" charset="0"/>
                <a:cs typeface="Calibri" charset="0"/>
              </a:rPr>
              <a:t>	C</a:t>
            </a:r>
            <a:r>
              <a:rPr lang="en-US" altLang="en-US" dirty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l</a:t>
            </a:r>
            <a:r>
              <a:rPr lang="en-US" altLang="en-US" dirty="0">
                <a:latin typeface="Calibri" charset="0"/>
                <a:ea typeface="Calibri" charset="0"/>
                <a:cs typeface="Calibri" charset="0"/>
              </a:rPr>
              <a:t>• + </a:t>
            </a:r>
            <a:r>
              <a:rPr lang="en-US" altLang="en-US" dirty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Cl</a:t>
            </a:r>
            <a:r>
              <a:rPr lang="en-US" altLang="en-US" dirty="0">
                <a:latin typeface="Calibri" charset="0"/>
                <a:ea typeface="Calibri" charset="0"/>
                <a:cs typeface="Calibri" charset="0"/>
              </a:rPr>
              <a:t>• </a:t>
            </a:r>
            <a:r>
              <a:rPr lang="en-US" altLang="en-US" dirty="0">
                <a:latin typeface="Calibri" charset="0"/>
                <a:ea typeface="Calibri" charset="0"/>
                <a:cs typeface="Calibri" charset="0"/>
                <a:sym typeface="Wingdings"/>
              </a:rPr>
              <a:t> </a:t>
            </a:r>
            <a:r>
              <a:rPr lang="en-US" altLang="en-US" dirty="0">
                <a:solidFill>
                  <a:srgbClr val="FB178E"/>
                </a:solidFill>
                <a:latin typeface="Arial" charset="0"/>
              </a:rPr>
              <a:t>Cl</a:t>
            </a:r>
            <a:r>
              <a:rPr lang="en-US" altLang="en-US" baseline="-25000" dirty="0">
                <a:solidFill>
                  <a:srgbClr val="FB178E"/>
                </a:solidFill>
                <a:latin typeface="Arial" charset="0"/>
              </a:rPr>
              <a:t>2 </a:t>
            </a:r>
            <a:r>
              <a:rPr lang="en-US" altLang="en-US" dirty="0">
                <a:latin typeface="Calibri" charset="0"/>
                <a:ea typeface="Calibri" charset="0"/>
                <a:cs typeface="Calibri" charset="0"/>
                <a:sym typeface="Wingdings"/>
              </a:rPr>
              <a:t>		</a:t>
            </a:r>
          </a:p>
          <a:p>
            <a:pPr marL="0" indent="0">
              <a:buNone/>
            </a:pPr>
            <a:r>
              <a:rPr lang="en-US" altLang="en-US" dirty="0">
                <a:latin typeface="Calibri" charset="0"/>
                <a:ea typeface="Calibri" charset="0"/>
                <a:cs typeface="Calibri" charset="0"/>
                <a:sym typeface="Wingdings"/>
              </a:rPr>
              <a:t>	</a:t>
            </a:r>
            <a:r>
              <a:rPr lang="en-US" altLang="en-US" dirty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  <a:sym typeface="Wingdings"/>
              </a:rPr>
              <a:t>Cl</a:t>
            </a:r>
            <a:r>
              <a:rPr lang="en-US" altLang="en-US" dirty="0">
                <a:latin typeface="Calibri" charset="0"/>
                <a:ea typeface="Calibri" charset="0"/>
                <a:cs typeface="Calibri" charset="0"/>
                <a:sym typeface="Wingdings"/>
              </a:rPr>
              <a:t>• + </a:t>
            </a:r>
            <a:r>
              <a:rPr lang="en-US" altLang="en-US" dirty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  <a:sym typeface="Wingdings"/>
              </a:rPr>
              <a:t>Cl</a:t>
            </a:r>
            <a:r>
              <a:rPr lang="en-US" altLang="en-US" dirty="0">
                <a:latin typeface="Calibri" charset="0"/>
                <a:ea typeface="Calibri" charset="0"/>
                <a:cs typeface="Calibri" charset="0"/>
                <a:sym typeface="Wingdings"/>
              </a:rPr>
              <a:t>• + </a:t>
            </a:r>
            <a:r>
              <a:rPr lang="en-US" altLang="en-US" dirty="0">
                <a:solidFill>
                  <a:srgbClr val="92D050"/>
                </a:solidFill>
                <a:latin typeface="Calibri" charset="0"/>
                <a:ea typeface="Calibri" charset="0"/>
                <a:cs typeface="Calibri" charset="0"/>
                <a:sym typeface="Wingdings"/>
              </a:rPr>
              <a:t>M</a:t>
            </a:r>
            <a:r>
              <a:rPr lang="en-US" altLang="en-US" dirty="0">
                <a:latin typeface="Calibri" charset="0"/>
                <a:ea typeface="Calibri" charset="0"/>
                <a:cs typeface="Calibri" charset="0"/>
                <a:sym typeface="Wingdings"/>
              </a:rPr>
              <a:t>  </a:t>
            </a:r>
            <a:r>
              <a:rPr lang="en-US" altLang="en-US" dirty="0">
                <a:solidFill>
                  <a:srgbClr val="FB178E"/>
                </a:solidFill>
                <a:latin typeface="Arial" charset="0"/>
              </a:rPr>
              <a:t>Cl</a:t>
            </a:r>
            <a:r>
              <a:rPr lang="en-US" altLang="en-US" baseline="-25000" dirty="0">
                <a:solidFill>
                  <a:srgbClr val="FB178E"/>
                </a:solidFill>
                <a:latin typeface="Arial" charset="0"/>
              </a:rPr>
              <a:t>2</a:t>
            </a:r>
            <a:r>
              <a:rPr lang="en-US" altLang="en-US" dirty="0">
                <a:latin typeface="Calibri" charset="0"/>
                <a:ea typeface="Calibri" charset="0"/>
                <a:cs typeface="Calibri" charset="0"/>
                <a:sym typeface="Wingdings"/>
              </a:rPr>
              <a:t> + </a:t>
            </a:r>
            <a:r>
              <a:rPr lang="en-US" altLang="en-US" dirty="0">
                <a:solidFill>
                  <a:srgbClr val="92D050"/>
                </a:solidFill>
                <a:latin typeface="Calibri" charset="0"/>
                <a:ea typeface="Calibri" charset="0"/>
                <a:cs typeface="Calibri" charset="0"/>
                <a:sym typeface="Wingdings"/>
              </a:rPr>
              <a:t>M</a:t>
            </a:r>
            <a:r>
              <a:rPr lang="en-US" altLang="en-US" dirty="0">
                <a:latin typeface="Calibri" charset="0"/>
                <a:ea typeface="Calibri" charset="0"/>
                <a:cs typeface="Calibri" charset="0"/>
                <a:sym typeface="Wingdings"/>
              </a:rPr>
              <a:t>		(okay… but ternary collision!)</a:t>
            </a:r>
            <a:endParaRPr lang="en-US" altLang="en-US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altLang="en-US" dirty="0">
                <a:latin typeface="Calibri" charset="0"/>
                <a:ea typeface="Calibri" charset="0"/>
                <a:cs typeface="Calibri" charset="0"/>
              </a:rPr>
              <a:t>Look to apply the SS approximation to highly reactive species like</a:t>
            </a:r>
            <a:r>
              <a:rPr lang="mr-IN" altLang="en-US" dirty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altLang="en-US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US" altLang="en-US" dirty="0">
                <a:latin typeface="Calibri" charset="0"/>
                <a:ea typeface="Calibri" charset="0"/>
                <a:cs typeface="Calibri" charset="0"/>
              </a:rPr>
              <a:t>Radicals</a:t>
            </a:r>
          </a:p>
          <a:p>
            <a:pPr lvl="1"/>
            <a:r>
              <a:rPr lang="en-US" altLang="en-US" dirty="0">
                <a:latin typeface="Calibri" charset="0"/>
                <a:ea typeface="Calibri" charset="0"/>
                <a:cs typeface="Calibri" charset="0"/>
              </a:rPr>
              <a:t>Other High-Energy intermediates</a:t>
            </a:r>
          </a:p>
          <a:p>
            <a:r>
              <a:rPr lang="en-US" altLang="en-US" dirty="0">
                <a:latin typeface="Calibri" charset="0"/>
                <a:ea typeface="Calibri" charset="0"/>
                <a:cs typeface="Calibri" charset="0"/>
              </a:rPr>
              <a:t>As you develop your chemical intuition, developing mechanisms from rate equations gets easier!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111240" y="18135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Multiply 3"/>
          <p:cNvSpPr/>
          <p:nvPr/>
        </p:nvSpPr>
        <p:spPr>
          <a:xfrm>
            <a:off x="3307080" y="2819400"/>
            <a:ext cx="655320" cy="594360"/>
          </a:xfrm>
          <a:prstGeom prst="mathMultiply">
            <a:avLst>
              <a:gd name="adj1" fmla="val 813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C880C15-7AA7-FDF5-5904-68DD00A4F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Takeaways:</a:t>
            </a:r>
          </a:p>
        </p:txBody>
      </p:sp>
    </p:spTree>
    <p:extLst>
      <p:ext uri="{BB962C8B-B14F-4D97-AF65-F5344CB8AC3E}">
        <p14:creationId xmlns:p14="http://schemas.microsoft.com/office/powerpoint/2010/main" val="286966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6B804-FBBC-221D-BB1C-280263E77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/>
                <a:cs typeface="Calibri Light"/>
              </a:rPr>
              <a:t>Goal: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F74EE-7C62-A7BC-11B8-70BC06BAA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>
                <a:cs typeface="Calibri"/>
              </a:rPr>
              <a:t>Propose a mechanism</a:t>
            </a:r>
          </a:p>
          <a:p>
            <a:pPr lvl="1"/>
            <a:r>
              <a:rPr lang="en-US" dirty="0">
                <a:cs typeface="Calibri"/>
              </a:rPr>
              <a:t> Elementary reactions</a:t>
            </a:r>
          </a:p>
          <a:p>
            <a:pPr lvl="1"/>
            <a:r>
              <a:rPr lang="en-US" dirty="0">
                <a:cs typeface="Calibri"/>
              </a:rPr>
              <a:t>Be consistent with the rate equation</a:t>
            </a:r>
          </a:p>
          <a:p>
            <a:pPr lvl="1" algn="l"/>
            <a:r>
              <a:rPr lang="en-US" dirty="0">
                <a:cs typeface="Calibri"/>
              </a:rPr>
              <a:t>Be consistent with overall equation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786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6111240" y="18135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FF9176-3B41-AE4B-943B-D2A9C4E2A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Look the given rate equation to search for clues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ECA8967B-5302-4674-5814-9BD95FA8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 we start?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50177CA-2FB7-1B53-C37F-6D68A3C45801}"/>
                  </a:ext>
                </a:extLst>
              </p:cNvPr>
              <p:cNvSpPr txBox="1"/>
              <p:nvPr/>
            </p:nvSpPr>
            <p:spPr>
              <a:xfrm>
                <a:off x="1214094" y="2615439"/>
                <a:ext cx="576422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rgbClr val="FF3399"/>
                          </a:solidFill>
                          <a:latin typeface="Cambria Math" panose="02040503050406030204" pitchFamily="18" charset="0"/>
                        </a:rPr>
                        <m:t>𝐶𝑙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→2</m:t>
                      </m:r>
                      <m:r>
                        <a:rPr lang="en-US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rgbClr val="FF33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FF3399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rgbClr val="FF33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50177CA-2FB7-1B53-C37F-6D68A3C458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094" y="2615439"/>
                <a:ext cx="5764222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54FDB1F-0E14-F060-7DF9-77AC334DDE42}"/>
                  </a:ext>
                </a:extLst>
              </p:cNvPr>
              <p:cNvSpPr txBox="1"/>
              <p:nvPr/>
            </p:nvSpPr>
            <p:spPr>
              <a:xfrm>
                <a:off x="1308160" y="3480345"/>
                <a:ext cx="4929683" cy="9387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solidFill>
                                    <a:srgbClr val="FF33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solidFill>
                                    <a:srgbClr val="FF3399"/>
                                  </a:solidFill>
                                  <a:latin typeface="Cambria Math" panose="02040503050406030204" pitchFamily="18" charset="0"/>
                                </a:rPr>
                                <m:t>𝐶𝑙</m:t>
                              </m:r>
                            </m:e>
                            <m:sub>
                              <m:r>
                                <a:rPr lang="en-US" sz="3200" b="0" i="1" smtClean="0">
                                  <a:solidFill>
                                    <a:srgbClr val="FF3399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sz="320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32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32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sz="32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i="1">
                          <a:solidFill>
                            <a:srgbClr val="FF3399"/>
                          </a:solidFill>
                          <a:latin typeface="Cambria Math" panose="02040503050406030204" pitchFamily="18" charset="0"/>
                        </a:rPr>
                        <m:t>𝐶𝑙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54FDB1F-0E14-F060-7DF9-77AC334DDE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8160" y="3480345"/>
                <a:ext cx="4929683" cy="9387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phic 6" descr="Magnifying glass with solid fill">
            <a:extLst>
              <a:ext uri="{FF2B5EF4-FFF2-40B4-BE49-F238E27FC236}">
                <a16:creationId xmlns:a16="http://schemas.microsoft.com/office/drawing/2014/main" id="{2AC7905B-BE53-3AE7-34D9-9DC1049D63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91361" y="2811281"/>
            <a:ext cx="3066944" cy="306694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A69763D-A2B3-03EE-333D-D21FE3EF2DDE}"/>
              </a:ext>
            </a:extLst>
          </p:cNvPr>
          <p:cNvSpPr txBox="1"/>
          <p:nvPr/>
        </p:nvSpPr>
        <p:spPr>
          <a:xfrm>
            <a:off x="6056449" y="3482197"/>
            <a:ext cx="42819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Only one molecule is involved in the rate limiting step!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894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ea typeface="MS PGothic" charset="-128"/>
                <a:cs typeface="Times New Roman" panose="02020603050405020304" pitchFamily="18" charset="0"/>
              </a:rPr>
              <a:t>How do we start?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95401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>
                <a:ea typeface="MS PGothic" charset="-128"/>
              </a:rPr>
              <a:t>Consider what is formed… </a:t>
            </a:r>
          </a:p>
          <a:p>
            <a:pPr marL="0" indent="0" algn="ctr">
              <a:buNone/>
            </a:pPr>
            <a:r>
              <a:rPr lang="en-US" altLang="en-US">
                <a:ea typeface="MS PGothic" charset="-128"/>
              </a:rPr>
              <a:t>2</a:t>
            </a:r>
            <a:r>
              <a:rPr lang="en-US" altLang="en-US">
                <a:solidFill>
                  <a:srgbClr val="7030A0"/>
                </a:solidFill>
                <a:ea typeface="MS PGothic" charset="-128"/>
              </a:rPr>
              <a:t>N</a:t>
            </a:r>
            <a:r>
              <a:rPr lang="en-US" altLang="en-US">
                <a:solidFill>
                  <a:srgbClr val="00B0F0"/>
                </a:solidFill>
                <a:ea typeface="MS PGothic" charset="-128"/>
              </a:rPr>
              <a:t>O</a:t>
            </a:r>
            <a:r>
              <a:rPr lang="en-US" altLang="en-US" baseline="-25000">
                <a:solidFill>
                  <a:srgbClr val="00B0F0"/>
                </a:solidFill>
                <a:ea typeface="MS PGothic" charset="-128"/>
              </a:rPr>
              <a:t>2</a:t>
            </a:r>
            <a:r>
              <a:rPr lang="en-US" altLang="en-US">
                <a:ea typeface="MS PGothic" charset="-128"/>
              </a:rPr>
              <a:t> 		 </a:t>
            </a:r>
            <a:r>
              <a:rPr lang="en-US" altLang="en-US">
                <a:solidFill>
                  <a:srgbClr val="FB178E"/>
                </a:solidFill>
                <a:ea typeface="MS PGothic" charset="-128"/>
              </a:rPr>
              <a:t>Cl</a:t>
            </a:r>
            <a:r>
              <a:rPr lang="en-US" altLang="en-US" baseline="-25000">
                <a:solidFill>
                  <a:srgbClr val="FB178E"/>
                </a:solidFill>
                <a:ea typeface="MS PGothic" charset="-128"/>
              </a:rPr>
              <a:t>2</a:t>
            </a:r>
            <a:endParaRPr lang="en-US" altLang="en-US">
              <a:ea typeface="MS PGothic" charset="-128"/>
            </a:endParaRPr>
          </a:p>
          <a:p>
            <a:pPr marL="0" indent="0" algn="ctr">
              <a:buNone/>
            </a:pPr>
            <a:r>
              <a:rPr lang="en-US" altLang="en-US">
                <a:ea typeface="MS PGothic" charset="-128"/>
              </a:rPr>
              <a:t>How can the reactant, 2</a:t>
            </a:r>
            <a:r>
              <a:rPr lang="en-US" altLang="en-US">
                <a:solidFill>
                  <a:srgbClr val="7030A0"/>
                </a:solidFill>
                <a:ea typeface="MS PGothic" charset="-128"/>
              </a:rPr>
              <a:t>N</a:t>
            </a:r>
            <a:r>
              <a:rPr lang="en-US" altLang="en-US">
                <a:solidFill>
                  <a:srgbClr val="00B0F0"/>
                </a:solidFill>
                <a:ea typeface="MS PGothic" charset="-128"/>
              </a:rPr>
              <a:t>O</a:t>
            </a:r>
            <a:r>
              <a:rPr lang="en-US" altLang="en-US" baseline="-25000">
                <a:solidFill>
                  <a:srgbClr val="00B0F0"/>
                </a:solidFill>
                <a:ea typeface="MS PGothic" charset="-128"/>
              </a:rPr>
              <a:t>2</a:t>
            </a:r>
            <a:r>
              <a:rPr lang="en-US" altLang="en-US">
                <a:solidFill>
                  <a:srgbClr val="FB178E"/>
                </a:solidFill>
                <a:ea typeface="MS PGothic" charset="-128"/>
              </a:rPr>
              <a:t>Cl</a:t>
            </a:r>
            <a:r>
              <a:rPr lang="en-US" altLang="en-US">
                <a:ea typeface="MS PGothic" charset="-128"/>
              </a:rPr>
              <a:t>, break or make bonds to form these products?</a:t>
            </a:r>
          </a:p>
        </p:txBody>
      </p:sp>
      <p:sp>
        <p:nvSpPr>
          <p:cNvPr id="26" name="Oval 25"/>
          <p:cNvSpPr/>
          <p:nvPr/>
        </p:nvSpPr>
        <p:spPr>
          <a:xfrm>
            <a:off x="4876800" y="3581400"/>
            <a:ext cx="1371600" cy="2438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>
            <a:stCxn id="5" idx="6"/>
            <a:endCxn id="7" idx="2"/>
          </p:cNvCxnSpPr>
          <p:nvPr/>
        </p:nvCxnSpPr>
        <p:spPr>
          <a:xfrm>
            <a:off x="6003926" y="4754563"/>
            <a:ext cx="396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4962526" y="3738564"/>
            <a:ext cx="1971675" cy="1976437"/>
            <a:chOff x="3209164" y="4043892"/>
            <a:chExt cx="1972436" cy="1975908"/>
          </a:xfrm>
        </p:grpSpPr>
        <p:sp>
          <p:nvSpPr>
            <p:cNvPr id="18442" name="TextBox 34"/>
            <p:cNvSpPr txBox="1">
              <a:spLocks noChangeArrowheads="1"/>
            </p:cNvSpPr>
            <p:nvPr/>
          </p:nvSpPr>
          <p:spPr bwMode="auto">
            <a:xfrm>
              <a:off x="4191000" y="4736068"/>
              <a:ext cx="228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grpSp>
          <p:nvGrpSpPr>
            <p:cNvPr id="18443" name="Group 47"/>
            <p:cNvGrpSpPr>
              <a:grpSpLocks/>
            </p:cNvGrpSpPr>
            <p:nvPr/>
          </p:nvGrpSpPr>
          <p:grpSpPr bwMode="auto">
            <a:xfrm>
              <a:off x="3209164" y="4043892"/>
              <a:ext cx="1972436" cy="1975908"/>
              <a:chOff x="3209164" y="4043892"/>
              <a:chExt cx="1972436" cy="1975908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3504553" y="4115310"/>
                <a:ext cx="457376" cy="457078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O</a:t>
                </a:r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3885700" y="4877106"/>
                <a:ext cx="366855" cy="365027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bg1"/>
                    </a:solidFill>
                  </a:rPr>
                  <a:t>N</a:t>
                </a: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4647994" y="4783469"/>
                <a:ext cx="533606" cy="553889"/>
              </a:xfrm>
              <a:prstGeom prst="ellipse">
                <a:avLst/>
              </a:prstGeom>
              <a:solidFill>
                <a:srgbClr val="FB178E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bg1"/>
                    </a:solidFill>
                  </a:rPr>
                  <a:t>Cl</a:t>
                </a:r>
              </a:p>
            </p:txBody>
          </p:sp>
          <p:cxnSp>
            <p:nvCxnSpPr>
              <p:cNvPr id="13" name="Straight Connector 12"/>
              <p:cNvCxnSpPr>
                <a:stCxn id="4" idx="5"/>
                <a:endCxn id="5" idx="0"/>
              </p:cNvCxnSpPr>
              <p:nvPr/>
            </p:nvCxnSpPr>
            <p:spPr>
              <a:xfrm>
                <a:off x="3895229" y="4505730"/>
                <a:ext cx="173105" cy="37137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Oval 18"/>
              <p:cNvSpPr/>
              <p:nvPr/>
            </p:nvSpPr>
            <p:spPr>
              <a:xfrm flipH="1">
                <a:off x="3504553" y="5562722"/>
                <a:ext cx="457376" cy="457078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O</a:t>
                </a:r>
              </a:p>
            </p:txBody>
          </p:sp>
          <p:cxnSp>
            <p:nvCxnSpPr>
              <p:cNvPr id="20" name="Straight Connector 19"/>
              <p:cNvCxnSpPr>
                <a:stCxn id="19" idx="0"/>
                <a:endCxn id="5" idx="3"/>
              </p:cNvCxnSpPr>
              <p:nvPr/>
            </p:nvCxnSpPr>
            <p:spPr>
              <a:xfrm flipV="1">
                <a:off x="3733241" y="5189760"/>
                <a:ext cx="206455" cy="37296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V="1">
                <a:off x="3909522" y="5242133"/>
                <a:ext cx="204866" cy="37455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451" name="TextBox 35"/>
              <p:cNvSpPr txBox="1">
                <a:spLocks noChangeArrowheads="1"/>
              </p:cNvSpPr>
              <p:nvPr/>
            </p:nvSpPr>
            <p:spPr bwMode="auto">
              <a:xfrm>
                <a:off x="3209164" y="4043892"/>
                <a:ext cx="2286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_</a:t>
                </a:r>
              </a:p>
            </p:txBody>
          </p:sp>
        </p:grpSp>
      </p:grpSp>
      <p:sp>
        <p:nvSpPr>
          <p:cNvPr id="44" name="Circular Arrow 43"/>
          <p:cNvSpPr/>
          <p:nvPr/>
        </p:nvSpPr>
        <p:spPr>
          <a:xfrm rot="20589169">
            <a:off x="5997575" y="4237039"/>
            <a:ext cx="585788" cy="661987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8981435"/>
              <a:gd name="adj5" fmla="val 125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7010400" y="4724400"/>
            <a:ext cx="76200" cy="841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Rectangle 5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31622" y="6040171"/>
            <a:ext cx="3716979" cy="718723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1" name="Oval 20"/>
          <p:cNvSpPr/>
          <p:nvPr/>
        </p:nvSpPr>
        <p:spPr>
          <a:xfrm>
            <a:off x="6096000" y="4724400"/>
            <a:ext cx="76200" cy="841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3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 animBg="1"/>
      <p:bldP spid="26" grpId="1" animBg="1"/>
      <p:bldP spid="53" grpId="0" animBg="1"/>
      <p:bldP spid="21" grpId="0" animBg="1"/>
      <p:bldP spid="2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8153401" y="2133600"/>
            <a:ext cx="720725" cy="554038"/>
            <a:chOff x="4612885" y="3450899"/>
            <a:chExt cx="721115" cy="553770"/>
          </a:xfrm>
        </p:grpSpPr>
        <p:sp>
          <p:nvSpPr>
            <p:cNvPr id="8" name="Oval 7"/>
            <p:cNvSpPr/>
            <p:nvPr/>
          </p:nvSpPr>
          <p:spPr>
            <a:xfrm>
              <a:off x="4612885" y="3450899"/>
              <a:ext cx="533689" cy="553770"/>
            </a:xfrm>
            <a:prstGeom prst="ellipse">
              <a:avLst/>
            </a:prstGeom>
            <a:solidFill>
              <a:srgbClr val="FB17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</a:rPr>
                <a:t>Cl</a:t>
              </a:r>
            </a:p>
          </p:txBody>
        </p:sp>
        <p:sp>
          <p:nvSpPr>
            <p:cNvPr id="27" name="Oval 26"/>
            <p:cNvSpPr/>
            <p:nvPr/>
          </p:nvSpPr>
          <p:spPr>
            <a:xfrm>
              <a:off x="5257759" y="3728578"/>
              <a:ext cx="76241" cy="8251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9" name="Rectangle 48"/>
          <p:cNvSpPr/>
          <p:nvPr/>
        </p:nvSpPr>
        <p:spPr>
          <a:xfrm>
            <a:off x="5838826" y="4648200"/>
            <a:ext cx="104775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Rectangle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38601" y="228601"/>
            <a:ext cx="3716979" cy="718723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16" name="Group 29"/>
          <p:cNvGrpSpPr>
            <a:grpSpLocks/>
          </p:cNvGrpSpPr>
          <p:nvPr/>
        </p:nvGrpSpPr>
        <p:grpSpPr bwMode="auto">
          <a:xfrm>
            <a:off x="5984876" y="4551364"/>
            <a:ext cx="720725" cy="554037"/>
            <a:chOff x="4612885" y="3450899"/>
            <a:chExt cx="721115" cy="553770"/>
          </a:xfrm>
        </p:grpSpPr>
        <p:sp>
          <p:nvSpPr>
            <p:cNvPr id="31" name="Oval 30"/>
            <p:cNvSpPr/>
            <p:nvPr/>
          </p:nvSpPr>
          <p:spPr>
            <a:xfrm>
              <a:off x="4612885" y="3450899"/>
              <a:ext cx="533689" cy="553770"/>
            </a:xfrm>
            <a:prstGeom prst="ellipse">
              <a:avLst/>
            </a:prstGeom>
            <a:solidFill>
              <a:srgbClr val="FB17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</a:rPr>
                <a:t>Cl</a:t>
              </a:r>
            </a:p>
          </p:txBody>
        </p:sp>
        <p:sp>
          <p:nvSpPr>
            <p:cNvPr id="32" name="Oval 31"/>
            <p:cNvSpPr/>
            <p:nvPr/>
          </p:nvSpPr>
          <p:spPr>
            <a:xfrm>
              <a:off x="5257759" y="3728577"/>
              <a:ext cx="76241" cy="8251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6618288" y="4721225"/>
            <a:ext cx="16351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7" name="Straight Connector 46"/>
          <p:cNvCxnSpPr>
            <a:endCxn id="31" idx="2"/>
          </p:cNvCxnSpPr>
          <p:nvPr/>
        </p:nvCxnSpPr>
        <p:spPr>
          <a:xfrm>
            <a:off x="5732463" y="4829175"/>
            <a:ext cx="2524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44929" y="5791200"/>
            <a:ext cx="2904321" cy="718723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 dirty="0">
                <a:noFill/>
              </a:rPr>
              <a:t> </a:t>
            </a:r>
          </a:p>
        </p:txBody>
      </p:sp>
      <p:sp>
        <p:nvSpPr>
          <p:cNvPr id="19464" name="TextBox 35"/>
          <p:cNvSpPr txBox="1">
            <a:spLocks noChangeArrowheads="1"/>
          </p:cNvSpPr>
          <p:nvPr/>
        </p:nvSpPr>
        <p:spPr bwMode="auto">
          <a:xfrm>
            <a:off x="687423" y="4464296"/>
            <a:ext cx="3197154" cy="1815882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charset="0"/>
              </a:rPr>
              <a:t>Have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7030A0"/>
                </a:solidFill>
              </a:rPr>
              <a:t>N</a:t>
            </a:r>
            <a:r>
              <a:rPr lang="en-US" altLang="en-US" sz="2800" dirty="0">
                <a:solidFill>
                  <a:srgbClr val="00B0F0"/>
                </a:solidFill>
              </a:rPr>
              <a:t>O</a:t>
            </a:r>
            <a:r>
              <a:rPr lang="en-US" altLang="en-US" sz="2800" baseline="-25000" dirty="0">
                <a:solidFill>
                  <a:srgbClr val="00B0F0"/>
                </a:solidFill>
              </a:rPr>
              <a:t>2</a:t>
            </a:r>
            <a:r>
              <a:rPr lang="en-US" altLang="en-US" sz="2800" dirty="0">
                <a:solidFill>
                  <a:srgbClr val="FB178E"/>
                </a:solidFill>
              </a:rPr>
              <a:t>Cl   </a:t>
            </a:r>
            <a:r>
              <a:rPr lang="en-US" altLang="en-US" sz="2800" baseline="-25000" dirty="0">
                <a:solidFill>
                  <a:srgbClr val="00B0F0"/>
                </a:solidFill>
              </a:rPr>
              <a:t>  </a:t>
            </a:r>
            <a:r>
              <a:rPr lang="en-US" altLang="en-US" sz="2800" dirty="0">
                <a:solidFill>
                  <a:srgbClr val="7030A0"/>
                </a:solidFill>
              </a:rPr>
              <a:t>N</a:t>
            </a:r>
            <a:r>
              <a:rPr lang="en-US" altLang="en-US" sz="2800" dirty="0">
                <a:solidFill>
                  <a:srgbClr val="00B0F0"/>
                </a:solidFill>
              </a:rPr>
              <a:t>O</a:t>
            </a:r>
            <a:r>
              <a:rPr lang="en-US" altLang="en-US" sz="2800" baseline="-25000" dirty="0">
                <a:solidFill>
                  <a:srgbClr val="00B0F0"/>
                </a:solidFill>
              </a:rPr>
              <a:t>2     </a:t>
            </a:r>
            <a:r>
              <a:rPr lang="en-US" altLang="en-US" sz="2800" dirty="0">
                <a:solidFill>
                  <a:srgbClr val="FB178E"/>
                </a:solidFill>
              </a:rPr>
              <a:t>Cl</a:t>
            </a:r>
            <a:r>
              <a:rPr lang="en-US" altLang="en-US" sz="2800" dirty="0">
                <a:solidFill>
                  <a:srgbClr val="FB17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endParaRPr lang="en-US" altLang="en-US" sz="2800" dirty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charset="0"/>
              </a:rPr>
              <a:t>Want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altLang="en-US" sz="2800" dirty="0">
                <a:solidFill>
                  <a:srgbClr val="7030A0"/>
                </a:solidFill>
                <a:latin typeface="Arial" charset="0"/>
              </a:rPr>
              <a:t>N</a:t>
            </a:r>
            <a:r>
              <a:rPr lang="en-US" altLang="en-US" sz="2800" dirty="0">
                <a:solidFill>
                  <a:srgbClr val="00B0F0"/>
                </a:solidFill>
                <a:latin typeface="Arial" charset="0"/>
              </a:rPr>
              <a:t>O</a:t>
            </a:r>
            <a:r>
              <a:rPr lang="en-US" altLang="en-US" sz="2800" baseline="-25000" dirty="0">
                <a:solidFill>
                  <a:srgbClr val="00B0F0"/>
                </a:solidFill>
                <a:latin typeface="Arial" charset="0"/>
              </a:rPr>
              <a:t>2</a:t>
            </a:r>
            <a:r>
              <a:rPr lang="en-US" altLang="en-US" sz="2800" dirty="0">
                <a:latin typeface="Arial" charset="0"/>
              </a:rPr>
              <a:t>   </a:t>
            </a:r>
            <a:r>
              <a:rPr lang="en-US" altLang="en-US" sz="2800" dirty="0">
                <a:solidFill>
                  <a:srgbClr val="FB178E"/>
                </a:solidFill>
                <a:latin typeface="Arial" charset="0"/>
              </a:rPr>
              <a:t>Cl</a:t>
            </a:r>
            <a:r>
              <a:rPr lang="en-US" altLang="en-US" sz="2800" baseline="-25000" dirty="0">
                <a:solidFill>
                  <a:srgbClr val="FB178E"/>
                </a:solidFill>
                <a:latin typeface="Arial" charset="0"/>
              </a:rPr>
              <a:t>2</a:t>
            </a:r>
            <a:endParaRPr lang="en-US" altLang="en-US" sz="2800" dirty="0">
              <a:latin typeface="Arial" charset="0"/>
            </a:endParaRPr>
          </a:p>
        </p:txBody>
      </p:sp>
      <p:grpSp>
        <p:nvGrpSpPr>
          <p:cNvPr id="19466" name="Group 27"/>
          <p:cNvGrpSpPr>
            <a:grpSpLocks/>
          </p:cNvGrpSpPr>
          <p:nvPr/>
        </p:nvGrpSpPr>
        <p:grpSpPr bwMode="auto">
          <a:xfrm>
            <a:off x="2286000" y="1295400"/>
            <a:ext cx="1971675" cy="1976438"/>
            <a:chOff x="5715000" y="1096727"/>
            <a:chExt cx="1972436" cy="1975908"/>
          </a:xfrm>
        </p:grpSpPr>
        <p:cxnSp>
          <p:nvCxnSpPr>
            <p:cNvPr id="15" name="Straight Connector 14"/>
            <p:cNvCxnSpPr>
              <a:stCxn id="20" idx="6"/>
              <a:endCxn id="21" idx="2"/>
            </p:cNvCxnSpPr>
            <p:nvPr/>
          </p:nvCxnSpPr>
          <p:spPr>
            <a:xfrm>
              <a:off x="6758391" y="2112455"/>
              <a:ext cx="3954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480" name="Group 15"/>
            <p:cNvGrpSpPr>
              <a:grpSpLocks/>
            </p:cNvGrpSpPr>
            <p:nvPr/>
          </p:nvGrpSpPr>
          <p:grpSpPr bwMode="auto">
            <a:xfrm>
              <a:off x="5715000" y="1096727"/>
              <a:ext cx="1972436" cy="1975908"/>
              <a:chOff x="3209164" y="4043892"/>
              <a:chExt cx="1972436" cy="1975908"/>
            </a:xfrm>
          </p:grpSpPr>
          <p:sp>
            <p:nvSpPr>
              <p:cNvPr id="19481" name="TextBox 16"/>
              <p:cNvSpPr txBox="1">
                <a:spLocks noChangeArrowheads="1"/>
              </p:cNvSpPr>
              <p:nvPr/>
            </p:nvSpPr>
            <p:spPr bwMode="auto">
              <a:xfrm>
                <a:off x="4191000" y="4736068"/>
                <a:ext cx="2286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+</a:t>
                </a:r>
              </a:p>
            </p:txBody>
          </p:sp>
          <p:grpSp>
            <p:nvGrpSpPr>
              <p:cNvPr id="19482" name="Group 17"/>
              <p:cNvGrpSpPr>
                <a:grpSpLocks/>
              </p:cNvGrpSpPr>
              <p:nvPr/>
            </p:nvGrpSpPr>
            <p:grpSpPr bwMode="auto">
              <a:xfrm>
                <a:off x="3209164" y="4043892"/>
                <a:ext cx="1972436" cy="1975908"/>
                <a:chOff x="3209164" y="4043892"/>
                <a:chExt cx="1972436" cy="1975908"/>
              </a:xfrm>
            </p:grpSpPr>
            <p:sp>
              <p:nvSpPr>
                <p:cNvPr id="19" name="Oval 18"/>
                <p:cNvSpPr/>
                <p:nvPr/>
              </p:nvSpPr>
              <p:spPr>
                <a:xfrm>
                  <a:off x="3504553" y="4115311"/>
                  <a:ext cx="457376" cy="457077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O</a:t>
                  </a:r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>
                  <a:off x="3885700" y="4877107"/>
                  <a:ext cx="366855" cy="365027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dirty="0">
                      <a:solidFill>
                        <a:schemeClr val="bg1"/>
                      </a:solidFill>
                    </a:rPr>
                    <a:t>N</a:t>
                  </a:r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4647994" y="4783469"/>
                  <a:ext cx="533606" cy="553889"/>
                </a:xfrm>
                <a:prstGeom prst="ellipse">
                  <a:avLst/>
                </a:prstGeom>
                <a:solidFill>
                  <a:srgbClr val="FB178E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dirty="0">
                      <a:solidFill>
                        <a:schemeClr val="bg1"/>
                      </a:solidFill>
                    </a:rPr>
                    <a:t>Cl</a:t>
                  </a:r>
                </a:p>
              </p:txBody>
            </p:sp>
            <p:cxnSp>
              <p:nvCxnSpPr>
                <p:cNvPr id="22" name="Straight Connector 21"/>
                <p:cNvCxnSpPr>
                  <a:stCxn id="19" idx="5"/>
                  <a:endCxn id="20" idx="0"/>
                </p:cNvCxnSpPr>
                <p:nvPr/>
              </p:nvCxnSpPr>
              <p:spPr>
                <a:xfrm>
                  <a:off x="3895229" y="4505731"/>
                  <a:ext cx="173105" cy="37137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Oval 22"/>
                <p:cNvSpPr/>
                <p:nvPr/>
              </p:nvSpPr>
              <p:spPr>
                <a:xfrm flipH="1">
                  <a:off x="3504553" y="5562723"/>
                  <a:ext cx="457376" cy="457077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O</a:t>
                  </a:r>
                </a:p>
              </p:txBody>
            </p:sp>
            <p:cxnSp>
              <p:nvCxnSpPr>
                <p:cNvPr id="24" name="Straight Connector 23"/>
                <p:cNvCxnSpPr>
                  <a:stCxn id="23" idx="0"/>
                  <a:endCxn id="20" idx="3"/>
                </p:cNvCxnSpPr>
                <p:nvPr/>
              </p:nvCxnSpPr>
              <p:spPr>
                <a:xfrm flipV="1">
                  <a:off x="3733241" y="5189760"/>
                  <a:ext cx="206455" cy="37296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3909522" y="5242134"/>
                  <a:ext cx="204866" cy="37455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490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3209164" y="4043892"/>
                  <a:ext cx="228600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/>
                    <a:t>_</a:t>
                  </a:r>
                </a:p>
              </p:txBody>
            </p:sp>
          </p:grpSp>
        </p:grpSp>
      </p:grpSp>
      <p:sp>
        <p:nvSpPr>
          <p:cNvPr id="38" name="Right Arrow 37"/>
          <p:cNvSpPr/>
          <p:nvPr/>
        </p:nvSpPr>
        <p:spPr bwMode="auto">
          <a:xfrm>
            <a:off x="4572000" y="2133600"/>
            <a:ext cx="1447800" cy="381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19468" name="Group 12"/>
          <p:cNvGrpSpPr>
            <a:grpSpLocks/>
          </p:cNvGrpSpPr>
          <p:nvPr/>
        </p:nvGrpSpPr>
        <p:grpSpPr bwMode="auto">
          <a:xfrm>
            <a:off x="5943600" y="1447800"/>
            <a:ext cx="1214438" cy="1976438"/>
            <a:chOff x="4419600" y="1447800"/>
            <a:chExt cx="1214438" cy="1976438"/>
          </a:xfrm>
        </p:grpSpPr>
        <p:grpSp>
          <p:nvGrpSpPr>
            <p:cNvPr id="19469" name="Group 13"/>
            <p:cNvGrpSpPr>
              <a:grpSpLocks/>
            </p:cNvGrpSpPr>
            <p:nvPr/>
          </p:nvGrpSpPr>
          <p:grpSpPr bwMode="auto">
            <a:xfrm>
              <a:off x="4419600" y="1447800"/>
              <a:ext cx="1214438" cy="1976438"/>
              <a:chOff x="3173849" y="2711996"/>
              <a:chExt cx="1214818" cy="1975908"/>
            </a:xfrm>
          </p:grpSpPr>
          <p:sp>
            <p:nvSpPr>
              <p:cNvPr id="19471" name="TextBox 3"/>
              <p:cNvSpPr txBox="1">
                <a:spLocks noChangeArrowheads="1"/>
              </p:cNvSpPr>
              <p:nvPr/>
            </p:nvSpPr>
            <p:spPr bwMode="auto">
              <a:xfrm>
                <a:off x="4160067" y="3404172"/>
                <a:ext cx="2286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+</a:t>
                </a:r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3469216" y="2783415"/>
                <a:ext cx="457343" cy="457077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O</a:t>
                </a: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3850336" y="3545211"/>
                <a:ext cx="366828" cy="365027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bg1"/>
                    </a:solidFill>
                  </a:rPr>
                  <a:t>N</a:t>
                </a:r>
              </a:p>
            </p:txBody>
          </p:sp>
          <p:cxnSp>
            <p:nvCxnSpPr>
              <p:cNvPr id="9" name="Straight Connector 8"/>
              <p:cNvCxnSpPr>
                <a:stCxn id="6" idx="5"/>
                <a:endCxn id="7" idx="0"/>
              </p:cNvCxnSpPr>
              <p:nvPr/>
            </p:nvCxnSpPr>
            <p:spPr>
              <a:xfrm>
                <a:off x="3859864" y="3173835"/>
                <a:ext cx="174680" cy="37137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Oval 9"/>
              <p:cNvSpPr/>
              <p:nvPr/>
            </p:nvSpPr>
            <p:spPr>
              <a:xfrm flipH="1">
                <a:off x="3469216" y="4230827"/>
                <a:ext cx="457343" cy="457077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O</a:t>
                </a:r>
              </a:p>
            </p:txBody>
          </p:sp>
          <p:cxnSp>
            <p:nvCxnSpPr>
              <p:cNvPr id="11" name="Straight Connector 10"/>
              <p:cNvCxnSpPr>
                <a:stCxn id="10" idx="0"/>
                <a:endCxn id="7" idx="3"/>
              </p:cNvCxnSpPr>
              <p:nvPr/>
            </p:nvCxnSpPr>
            <p:spPr>
              <a:xfrm flipV="1">
                <a:off x="3697888" y="3857864"/>
                <a:ext cx="206440" cy="37296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3874156" y="3910238"/>
                <a:ext cx="204851" cy="37455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478" name="TextBox 12"/>
              <p:cNvSpPr txBox="1">
                <a:spLocks noChangeArrowheads="1"/>
              </p:cNvSpPr>
              <p:nvPr/>
            </p:nvSpPr>
            <p:spPr bwMode="auto">
              <a:xfrm>
                <a:off x="3173849" y="2711996"/>
                <a:ext cx="2286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_</a:t>
                </a:r>
              </a:p>
            </p:txBody>
          </p:sp>
        </p:grpSp>
        <p:sp>
          <p:nvSpPr>
            <p:cNvPr id="37" name="Oval 36"/>
            <p:cNvSpPr/>
            <p:nvPr/>
          </p:nvSpPr>
          <p:spPr>
            <a:xfrm>
              <a:off x="5486400" y="2506663"/>
              <a:ext cx="76200" cy="8413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9080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1.11111E-6 L -0.24206 0.345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09" y="17269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2" grpId="0" animBg="1"/>
      <p:bldP spid="33" grpId="0" animBg="1"/>
      <p:bldP spid="19464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265364" y="3306764"/>
            <a:ext cx="7578725" cy="554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000" dirty="0">
                <a:ea typeface="MS PGothic" panose="020B0600070205080204" pitchFamily="34" charset="-128"/>
              </a:rPr>
              <a:t>Assume steady state for highly reactive radicals.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01689" y="1143001"/>
            <a:ext cx="2590800" cy="721929"/>
          </a:xfrm>
          <a:prstGeom prst="rect">
            <a:avLst/>
          </a:prstGeom>
          <a:blipFill>
            <a:blip r:embed="rId2"/>
            <a:stretch>
              <a:fillRect l="-5647" b="-25424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Arial" panose="020B0604020202020204" pitchFamily="34" charset="0"/>
                <a:ea typeface="MS PGothic" panose="020B0600070205080204" pitchFamily="34" charset="-128"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79110" y="2153179"/>
            <a:ext cx="3035959" cy="89691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Arial" panose="020B0604020202020204" pitchFamily="34" charset="0"/>
                <a:ea typeface="MS PGothic" panose="020B0600070205080204" pitchFamily="34" charset="-128"/>
              </a:rPr>
              <a:t> 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71801" y="4231641"/>
            <a:ext cx="6165727" cy="89691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 dirty="0">
                <a:noFill/>
                <a:latin typeface="Arial" panose="020B0604020202020204" pitchFamily="34" charset="0"/>
                <a:ea typeface="MS PGothic" panose="020B0600070205080204" pitchFamily="34" charset="-128"/>
              </a:rPr>
              <a:t> </a:t>
            </a:r>
          </a:p>
        </p:txBody>
      </p:sp>
      <p:sp>
        <p:nvSpPr>
          <p:cNvPr id="7" name="Text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86299" y="5416803"/>
            <a:ext cx="3421578" cy="896912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Arial" panose="020B0604020202020204" pitchFamily="34" charset="0"/>
                <a:ea typeface="MS PGothic" panose="020B0600070205080204" pitchFamily="34" charset="-128"/>
              </a:rPr>
              <a:t> </a:t>
            </a:r>
          </a:p>
        </p:txBody>
      </p:sp>
      <p:sp>
        <p:nvSpPr>
          <p:cNvPr id="10" name="Rectangle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38601" y="228601"/>
            <a:ext cx="3792705" cy="763927"/>
          </a:xfrm>
          <a:prstGeom prst="rect">
            <a:avLst/>
          </a:prstGeom>
          <a:blipFill rotWithShape="1">
            <a:blip r:embed="rId6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2" name="Oval 11"/>
          <p:cNvSpPr/>
          <p:nvPr/>
        </p:nvSpPr>
        <p:spPr>
          <a:xfrm>
            <a:off x="4186238" y="1143000"/>
            <a:ext cx="3509962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792663" y="1089025"/>
            <a:ext cx="2209800" cy="10096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881563" y="1174751"/>
            <a:ext cx="2032000" cy="8096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86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8686795" y="1828800"/>
            <a:ext cx="720724" cy="554038"/>
            <a:chOff x="4612885" y="3450899"/>
            <a:chExt cx="721115" cy="553770"/>
          </a:xfrm>
        </p:grpSpPr>
        <p:sp>
          <p:nvSpPr>
            <p:cNvPr id="8" name="Oval 7"/>
            <p:cNvSpPr/>
            <p:nvPr/>
          </p:nvSpPr>
          <p:spPr>
            <a:xfrm>
              <a:off x="4612885" y="3450899"/>
              <a:ext cx="533689" cy="553770"/>
            </a:xfrm>
            <a:prstGeom prst="ellipse">
              <a:avLst/>
            </a:prstGeom>
            <a:solidFill>
              <a:srgbClr val="FB17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</a:rPr>
                <a:t>Cl</a:t>
              </a:r>
            </a:p>
          </p:txBody>
        </p:sp>
        <p:sp>
          <p:nvSpPr>
            <p:cNvPr id="27" name="Oval 26"/>
            <p:cNvSpPr/>
            <p:nvPr/>
          </p:nvSpPr>
          <p:spPr>
            <a:xfrm>
              <a:off x="5257759" y="3728578"/>
              <a:ext cx="76241" cy="8251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sp>
        <p:nvSpPr>
          <p:cNvPr id="49" name="Rectangle 48"/>
          <p:cNvSpPr/>
          <p:nvPr/>
        </p:nvSpPr>
        <p:spPr>
          <a:xfrm>
            <a:off x="5732461" y="4648200"/>
            <a:ext cx="211139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Rectangle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38601" y="228601"/>
            <a:ext cx="3716979" cy="718723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5984876" y="4551364"/>
            <a:ext cx="720725" cy="554037"/>
            <a:chOff x="4612885" y="3450899"/>
            <a:chExt cx="721115" cy="553770"/>
          </a:xfrm>
        </p:grpSpPr>
        <p:sp>
          <p:nvSpPr>
            <p:cNvPr id="31" name="Oval 30"/>
            <p:cNvSpPr/>
            <p:nvPr/>
          </p:nvSpPr>
          <p:spPr>
            <a:xfrm>
              <a:off x="4612885" y="3450899"/>
              <a:ext cx="533689" cy="553770"/>
            </a:xfrm>
            <a:prstGeom prst="ellipse">
              <a:avLst/>
            </a:prstGeom>
            <a:solidFill>
              <a:srgbClr val="FB17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</a:rPr>
                <a:t>Cl</a:t>
              </a:r>
            </a:p>
          </p:txBody>
        </p:sp>
        <p:sp>
          <p:nvSpPr>
            <p:cNvPr id="32" name="Oval 31"/>
            <p:cNvSpPr/>
            <p:nvPr/>
          </p:nvSpPr>
          <p:spPr>
            <a:xfrm>
              <a:off x="5257759" y="3728577"/>
              <a:ext cx="76241" cy="8251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6618288" y="4721225"/>
            <a:ext cx="16351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7" name="Straight Connector 46"/>
          <p:cNvCxnSpPr>
            <a:cxnSpLocks/>
            <a:endCxn id="31" idx="2"/>
          </p:cNvCxnSpPr>
          <p:nvPr/>
        </p:nvCxnSpPr>
        <p:spPr>
          <a:xfrm flipV="1">
            <a:off x="5701953" y="4828383"/>
            <a:ext cx="282923" cy="7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86432" y="5791200"/>
            <a:ext cx="4486356" cy="718723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6" name="Oval 35"/>
          <p:cNvSpPr/>
          <p:nvPr/>
        </p:nvSpPr>
        <p:spPr>
          <a:xfrm>
            <a:off x="4724400" y="4475164"/>
            <a:ext cx="533400" cy="554037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131050" y="3335339"/>
            <a:ext cx="34988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A ternary collision is </a:t>
            </a:r>
            <a:r>
              <a:rPr lang="en-US" altLang="en-US" sz="2800" i="1">
                <a:solidFill>
                  <a:srgbClr val="FB178E"/>
                </a:solidFill>
              </a:rPr>
              <a:t>unlikely. </a:t>
            </a:r>
          </a:p>
        </p:txBody>
      </p:sp>
      <p:grpSp>
        <p:nvGrpSpPr>
          <p:cNvPr id="21514" name="Group 38"/>
          <p:cNvGrpSpPr>
            <a:grpSpLocks/>
          </p:cNvGrpSpPr>
          <p:nvPr/>
        </p:nvGrpSpPr>
        <p:grpSpPr bwMode="auto">
          <a:xfrm>
            <a:off x="6400800" y="1066800"/>
            <a:ext cx="1214438" cy="1976438"/>
            <a:chOff x="3173849" y="2711996"/>
            <a:chExt cx="1214818" cy="1975908"/>
          </a:xfrm>
        </p:grpSpPr>
        <p:sp>
          <p:nvSpPr>
            <p:cNvPr id="21531" name="TextBox 39"/>
            <p:cNvSpPr txBox="1">
              <a:spLocks noChangeArrowheads="1"/>
            </p:cNvSpPr>
            <p:nvPr/>
          </p:nvSpPr>
          <p:spPr bwMode="auto">
            <a:xfrm>
              <a:off x="4160067" y="3404172"/>
              <a:ext cx="228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sp>
          <p:nvSpPr>
            <p:cNvPr id="41" name="Oval 40"/>
            <p:cNvSpPr/>
            <p:nvPr/>
          </p:nvSpPr>
          <p:spPr>
            <a:xfrm>
              <a:off x="3469216" y="2783415"/>
              <a:ext cx="457343" cy="457077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3850336" y="3545211"/>
              <a:ext cx="366828" cy="365027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</a:rPr>
                <a:t>N</a:t>
              </a:r>
            </a:p>
          </p:txBody>
        </p:sp>
        <p:cxnSp>
          <p:nvCxnSpPr>
            <p:cNvPr id="43" name="Straight Connector 42"/>
            <p:cNvCxnSpPr>
              <a:stCxn id="41" idx="5"/>
              <a:endCxn id="42" idx="0"/>
            </p:cNvCxnSpPr>
            <p:nvPr/>
          </p:nvCxnSpPr>
          <p:spPr>
            <a:xfrm>
              <a:off x="3859864" y="3173835"/>
              <a:ext cx="174680" cy="37137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 flipH="1">
              <a:off x="3469216" y="4230827"/>
              <a:ext cx="457343" cy="457077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O</a:t>
              </a:r>
            </a:p>
          </p:txBody>
        </p:sp>
        <p:cxnSp>
          <p:nvCxnSpPr>
            <p:cNvPr id="45" name="Straight Connector 44"/>
            <p:cNvCxnSpPr>
              <a:stCxn id="44" idx="0"/>
              <a:endCxn id="42" idx="3"/>
            </p:cNvCxnSpPr>
            <p:nvPr/>
          </p:nvCxnSpPr>
          <p:spPr>
            <a:xfrm flipV="1">
              <a:off x="3697888" y="3857864"/>
              <a:ext cx="206440" cy="3729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3874156" y="3910238"/>
              <a:ext cx="204851" cy="3745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38" name="TextBox 47"/>
            <p:cNvSpPr txBox="1">
              <a:spLocks noChangeArrowheads="1"/>
            </p:cNvSpPr>
            <p:nvPr/>
          </p:nvSpPr>
          <p:spPr bwMode="auto">
            <a:xfrm>
              <a:off x="3173849" y="2711996"/>
              <a:ext cx="228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MS PGothic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_</a:t>
              </a:r>
            </a:p>
          </p:txBody>
        </p:sp>
      </p:grpSp>
      <p:grpSp>
        <p:nvGrpSpPr>
          <p:cNvPr id="21515" name="Group 49"/>
          <p:cNvGrpSpPr>
            <a:grpSpLocks/>
          </p:cNvGrpSpPr>
          <p:nvPr/>
        </p:nvGrpSpPr>
        <p:grpSpPr bwMode="auto">
          <a:xfrm>
            <a:off x="2286001" y="1066800"/>
            <a:ext cx="1971675" cy="1976438"/>
            <a:chOff x="5715000" y="1096727"/>
            <a:chExt cx="1972436" cy="1975908"/>
          </a:xfrm>
        </p:grpSpPr>
        <p:cxnSp>
          <p:nvCxnSpPr>
            <p:cNvPr id="51" name="Straight Connector 50"/>
            <p:cNvCxnSpPr>
              <a:stCxn id="56" idx="6"/>
              <a:endCxn id="57" idx="2"/>
            </p:cNvCxnSpPr>
            <p:nvPr/>
          </p:nvCxnSpPr>
          <p:spPr>
            <a:xfrm>
              <a:off x="6758391" y="2112455"/>
              <a:ext cx="3954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520" name="Group 51"/>
            <p:cNvGrpSpPr>
              <a:grpSpLocks/>
            </p:cNvGrpSpPr>
            <p:nvPr/>
          </p:nvGrpSpPr>
          <p:grpSpPr bwMode="auto">
            <a:xfrm>
              <a:off x="5715000" y="1096727"/>
              <a:ext cx="1972436" cy="1975908"/>
              <a:chOff x="3209164" y="4043892"/>
              <a:chExt cx="1972436" cy="1975908"/>
            </a:xfrm>
          </p:grpSpPr>
          <p:sp>
            <p:nvSpPr>
              <p:cNvPr id="21521" name="TextBox 52"/>
              <p:cNvSpPr txBox="1">
                <a:spLocks noChangeArrowheads="1"/>
              </p:cNvSpPr>
              <p:nvPr/>
            </p:nvSpPr>
            <p:spPr bwMode="auto">
              <a:xfrm>
                <a:off x="4191000" y="4736068"/>
                <a:ext cx="2286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+</a:t>
                </a:r>
              </a:p>
            </p:txBody>
          </p:sp>
          <p:grpSp>
            <p:nvGrpSpPr>
              <p:cNvPr id="21522" name="Group 53"/>
              <p:cNvGrpSpPr>
                <a:grpSpLocks/>
              </p:cNvGrpSpPr>
              <p:nvPr/>
            </p:nvGrpSpPr>
            <p:grpSpPr bwMode="auto">
              <a:xfrm>
                <a:off x="3209164" y="4043892"/>
                <a:ext cx="1972436" cy="1975908"/>
                <a:chOff x="3209164" y="4043892"/>
                <a:chExt cx="1972436" cy="1975908"/>
              </a:xfrm>
            </p:grpSpPr>
            <p:sp>
              <p:nvSpPr>
                <p:cNvPr id="55" name="Oval 54"/>
                <p:cNvSpPr/>
                <p:nvPr/>
              </p:nvSpPr>
              <p:spPr>
                <a:xfrm>
                  <a:off x="3504553" y="4115311"/>
                  <a:ext cx="457376" cy="457077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O</a:t>
                  </a:r>
                </a:p>
              </p:txBody>
            </p:sp>
            <p:sp>
              <p:nvSpPr>
                <p:cNvPr id="56" name="Oval 55"/>
                <p:cNvSpPr/>
                <p:nvPr/>
              </p:nvSpPr>
              <p:spPr>
                <a:xfrm>
                  <a:off x="3885700" y="4877107"/>
                  <a:ext cx="366855" cy="365027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dirty="0">
                      <a:solidFill>
                        <a:schemeClr val="bg1"/>
                      </a:solidFill>
                    </a:rPr>
                    <a:t>N</a:t>
                  </a:r>
                </a:p>
              </p:txBody>
            </p:sp>
            <p:sp>
              <p:nvSpPr>
                <p:cNvPr id="57" name="Oval 56"/>
                <p:cNvSpPr/>
                <p:nvPr/>
              </p:nvSpPr>
              <p:spPr>
                <a:xfrm>
                  <a:off x="4647994" y="4783469"/>
                  <a:ext cx="533606" cy="553889"/>
                </a:xfrm>
                <a:prstGeom prst="ellipse">
                  <a:avLst/>
                </a:prstGeom>
                <a:solidFill>
                  <a:srgbClr val="FB178E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dirty="0">
                      <a:solidFill>
                        <a:schemeClr val="bg1"/>
                      </a:solidFill>
                    </a:rPr>
                    <a:t>Cl</a:t>
                  </a:r>
                </a:p>
              </p:txBody>
            </p:sp>
            <p:cxnSp>
              <p:nvCxnSpPr>
                <p:cNvPr id="59" name="Straight Connector 58"/>
                <p:cNvCxnSpPr>
                  <a:stCxn id="55" idx="5"/>
                  <a:endCxn id="56" idx="0"/>
                </p:cNvCxnSpPr>
                <p:nvPr/>
              </p:nvCxnSpPr>
              <p:spPr>
                <a:xfrm>
                  <a:off x="3895229" y="4505731"/>
                  <a:ext cx="173105" cy="37137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" name="Oval 59"/>
                <p:cNvSpPr/>
                <p:nvPr/>
              </p:nvSpPr>
              <p:spPr>
                <a:xfrm flipH="1">
                  <a:off x="3504553" y="5562723"/>
                  <a:ext cx="457376" cy="457077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O</a:t>
                  </a:r>
                </a:p>
              </p:txBody>
            </p:sp>
            <p:cxnSp>
              <p:nvCxnSpPr>
                <p:cNvPr id="61" name="Straight Connector 60"/>
                <p:cNvCxnSpPr>
                  <a:stCxn id="60" idx="0"/>
                  <a:endCxn id="56" idx="3"/>
                </p:cNvCxnSpPr>
                <p:nvPr/>
              </p:nvCxnSpPr>
              <p:spPr>
                <a:xfrm flipV="1">
                  <a:off x="3733241" y="5189760"/>
                  <a:ext cx="206455" cy="37296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flipV="1">
                  <a:off x="3909522" y="5242134"/>
                  <a:ext cx="204866" cy="37455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530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3209164" y="4043892"/>
                  <a:ext cx="228600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/>
                    <a:t>_</a:t>
                  </a:r>
                </a:p>
              </p:txBody>
            </p:sp>
          </p:grpSp>
        </p:grpSp>
      </p:grpSp>
      <p:sp>
        <p:nvSpPr>
          <p:cNvPr id="37" name="Right Arrow 36"/>
          <p:cNvSpPr/>
          <p:nvPr/>
        </p:nvSpPr>
        <p:spPr>
          <a:xfrm>
            <a:off x="4648200" y="1905000"/>
            <a:ext cx="1447800" cy="381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441450" y="3306764"/>
            <a:ext cx="34988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Let’s think before we act this time.</a:t>
            </a:r>
            <a:endParaRPr lang="en-US" altLang="en-US" sz="2800" i="1">
              <a:solidFill>
                <a:srgbClr val="FB178E"/>
              </a:solidFill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131050" y="4564064"/>
            <a:ext cx="34988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Can we think of anything better?</a:t>
            </a:r>
            <a:endParaRPr lang="en-US" altLang="en-US" sz="2800" i="1" dirty="0">
              <a:solidFill>
                <a:srgbClr val="FB17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4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-4.44444E-6 L -0.28933 0.3942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18" y="1969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28013E-6 L -0.1125 0.4624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2500" y="23109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"/>
                                            </p:cond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33" grpId="0" animBg="1"/>
      <p:bldP spid="36" grpId="0" animBg="1"/>
      <p:bldP spid="36" grpId="1" animBg="1"/>
      <p:bldP spid="3" grpId="0"/>
      <p:bldP spid="38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38601" y="228601"/>
            <a:ext cx="3716979" cy="718723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8" name="Rectangle 5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61122" y="5791200"/>
            <a:ext cx="4793556" cy="718723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3581401" y="1295400"/>
            <a:ext cx="1971675" cy="1976438"/>
            <a:chOff x="5715000" y="1096727"/>
            <a:chExt cx="1972436" cy="1975908"/>
          </a:xfrm>
        </p:grpSpPr>
        <p:cxnSp>
          <p:nvCxnSpPr>
            <p:cNvPr id="45" name="Straight Connector 44"/>
            <p:cNvCxnSpPr>
              <a:stCxn id="52" idx="6"/>
              <a:endCxn id="53" idx="2"/>
            </p:cNvCxnSpPr>
            <p:nvPr/>
          </p:nvCxnSpPr>
          <p:spPr>
            <a:xfrm>
              <a:off x="6758391" y="2112455"/>
              <a:ext cx="3954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541" name="Group 45"/>
            <p:cNvGrpSpPr>
              <a:grpSpLocks/>
            </p:cNvGrpSpPr>
            <p:nvPr/>
          </p:nvGrpSpPr>
          <p:grpSpPr bwMode="auto">
            <a:xfrm>
              <a:off x="5715000" y="1096727"/>
              <a:ext cx="1972436" cy="1975908"/>
              <a:chOff x="3209164" y="4043892"/>
              <a:chExt cx="1972436" cy="1975908"/>
            </a:xfrm>
          </p:grpSpPr>
          <p:sp>
            <p:nvSpPr>
              <p:cNvPr id="22542" name="TextBox 47"/>
              <p:cNvSpPr txBox="1">
                <a:spLocks noChangeArrowheads="1"/>
              </p:cNvSpPr>
              <p:nvPr/>
            </p:nvSpPr>
            <p:spPr bwMode="auto">
              <a:xfrm>
                <a:off x="4191000" y="4736068"/>
                <a:ext cx="2286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MS PGothic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+</a:t>
                </a:r>
              </a:p>
            </p:txBody>
          </p:sp>
          <p:grpSp>
            <p:nvGrpSpPr>
              <p:cNvPr id="22543" name="Group 49"/>
              <p:cNvGrpSpPr>
                <a:grpSpLocks/>
              </p:cNvGrpSpPr>
              <p:nvPr/>
            </p:nvGrpSpPr>
            <p:grpSpPr bwMode="auto">
              <a:xfrm>
                <a:off x="3209164" y="4043892"/>
                <a:ext cx="1972436" cy="1975908"/>
                <a:chOff x="3209164" y="4043892"/>
                <a:chExt cx="1972436" cy="1975908"/>
              </a:xfrm>
            </p:grpSpPr>
            <p:sp>
              <p:nvSpPr>
                <p:cNvPr id="51" name="Oval 50"/>
                <p:cNvSpPr/>
                <p:nvPr/>
              </p:nvSpPr>
              <p:spPr>
                <a:xfrm>
                  <a:off x="3504553" y="4115311"/>
                  <a:ext cx="457376" cy="457077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O</a:t>
                  </a:r>
                </a:p>
              </p:txBody>
            </p:sp>
            <p:sp>
              <p:nvSpPr>
                <p:cNvPr id="52" name="Oval 51"/>
                <p:cNvSpPr/>
                <p:nvPr/>
              </p:nvSpPr>
              <p:spPr>
                <a:xfrm>
                  <a:off x="3885700" y="4877107"/>
                  <a:ext cx="366855" cy="365027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dirty="0">
                      <a:solidFill>
                        <a:schemeClr val="bg1"/>
                      </a:solidFill>
                    </a:rPr>
                    <a:t>N</a:t>
                  </a:r>
                </a:p>
              </p:txBody>
            </p:sp>
            <p:sp>
              <p:nvSpPr>
                <p:cNvPr id="53" name="Oval 52"/>
                <p:cNvSpPr/>
                <p:nvPr/>
              </p:nvSpPr>
              <p:spPr>
                <a:xfrm>
                  <a:off x="4647994" y="4783469"/>
                  <a:ext cx="533606" cy="553889"/>
                </a:xfrm>
                <a:prstGeom prst="ellipse">
                  <a:avLst/>
                </a:prstGeom>
                <a:solidFill>
                  <a:srgbClr val="FB178E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dirty="0">
                      <a:solidFill>
                        <a:schemeClr val="bg1"/>
                      </a:solidFill>
                    </a:rPr>
                    <a:t>Cl</a:t>
                  </a:r>
                </a:p>
              </p:txBody>
            </p:sp>
            <p:cxnSp>
              <p:nvCxnSpPr>
                <p:cNvPr id="54" name="Straight Connector 53"/>
                <p:cNvCxnSpPr>
                  <a:stCxn id="51" idx="5"/>
                  <a:endCxn id="52" idx="0"/>
                </p:cNvCxnSpPr>
                <p:nvPr/>
              </p:nvCxnSpPr>
              <p:spPr>
                <a:xfrm>
                  <a:off x="3895229" y="4505731"/>
                  <a:ext cx="173105" cy="37137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5" name="Oval 54"/>
                <p:cNvSpPr/>
                <p:nvPr/>
              </p:nvSpPr>
              <p:spPr>
                <a:xfrm flipH="1">
                  <a:off x="3504553" y="5562723"/>
                  <a:ext cx="457376" cy="457077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dirty="0">
                      <a:solidFill>
                        <a:schemeClr val="tx1"/>
                      </a:solidFill>
                    </a:rPr>
                    <a:t>O</a:t>
                  </a:r>
                </a:p>
              </p:txBody>
            </p:sp>
            <p:cxnSp>
              <p:nvCxnSpPr>
                <p:cNvPr id="56" name="Straight Connector 55"/>
                <p:cNvCxnSpPr>
                  <a:stCxn id="55" idx="0"/>
                  <a:endCxn id="52" idx="3"/>
                </p:cNvCxnSpPr>
                <p:nvPr/>
              </p:nvCxnSpPr>
              <p:spPr>
                <a:xfrm flipV="1">
                  <a:off x="3733241" y="5189760"/>
                  <a:ext cx="206455" cy="37296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 flipV="1">
                  <a:off x="3909522" y="5242134"/>
                  <a:ext cx="204866" cy="37455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551" name="TextBox 58"/>
                <p:cNvSpPr txBox="1">
                  <a:spLocks noChangeArrowheads="1"/>
                </p:cNvSpPr>
                <p:nvPr/>
              </p:nvSpPr>
              <p:spPr bwMode="auto">
                <a:xfrm>
                  <a:off x="3209164" y="4043892"/>
                  <a:ext cx="228600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MS PGothic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/>
                    <a:t>_</a:t>
                  </a:r>
                </a:p>
              </p:txBody>
            </p:sp>
          </p:grpSp>
        </p:grpSp>
      </p:grpSp>
      <p:sp>
        <p:nvSpPr>
          <p:cNvPr id="3" name="Freeform 2"/>
          <p:cNvSpPr/>
          <p:nvPr/>
        </p:nvSpPr>
        <p:spPr>
          <a:xfrm rot="5400000">
            <a:off x="5779524" y="4024846"/>
            <a:ext cx="580233" cy="99667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4462"/>
              <a:gd name="connsiteX1" fmla="*/ 10000 w 10000"/>
              <a:gd name="connsiteY1" fmla="*/ 0 h 14462"/>
              <a:gd name="connsiteX2" fmla="*/ 10000 w 10000"/>
              <a:gd name="connsiteY2" fmla="*/ 8000 h 14462"/>
              <a:gd name="connsiteX3" fmla="*/ 5640 w 10000"/>
              <a:gd name="connsiteY3" fmla="*/ 14462 h 14462"/>
              <a:gd name="connsiteX4" fmla="*/ 0 w 10000"/>
              <a:gd name="connsiteY4" fmla="*/ 8000 h 14462"/>
              <a:gd name="connsiteX5" fmla="*/ 0 w 10000"/>
              <a:gd name="connsiteY5" fmla="*/ 0 h 14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4462">
                <a:moveTo>
                  <a:pt x="0" y="0"/>
                </a:moveTo>
                <a:lnTo>
                  <a:pt x="10000" y="0"/>
                </a:lnTo>
                <a:lnTo>
                  <a:pt x="10000" y="8000"/>
                </a:lnTo>
                <a:lnTo>
                  <a:pt x="5640" y="14462"/>
                </a:lnTo>
                <a:lnTo>
                  <a:pt x="0" y="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5715000" y="4259264"/>
            <a:ext cx="533400" cy="554037"/>
          </a:xfrm>
          <a:prstGeom prst="ellipse">
            <a:avLst/>
          </a:prstGeom>
          <a:solidFill>
            <a:srgbClr val="FB178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Cl</a:t>
            </a:r>
          </a:p>
        </p:txBody>
      </p:sp>
      <p:cxnSp>
        <p:nvCxnSpPr>
          <p:cNvPr id="66" name="Straight Connector 65"/>
          <p:cNvCxnSpPr/>
          <p:nvPr/>
        </p:nvCxnSpPr>
        <p:spPr>
          <a:xfrm flipV="1">
            <a:off x="6248400" y="4381500"/>
            <a:ext cx="19843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6661151" y="2035175"/>
            <a:ext cx="720725" cy="554038"/>
            <a:chOff x="4612885" y="3450899"/>
            <a:chExt cx="721115" cy="553770"/>
          </a:xfrm>
        </p:grpSpPr>
        <p:sp>
          <p:nvSpPr>
            <p:cNvPr id="8" name="Oval 7"/>
            <p:cNvSpPr/>
            <p:nvPr/>
          </p:nvSpPr>
          <p:spPr>
            <a:xfrm>
              <a:off x="4612885" y="3450899"/>
              <a:ext cx="533689" cy="553770"/>
            </a:xfrm>
            <a:prstGeom prst="ellipse">
              <a:avLst/>
            </a:prstGeom>
            <a:solidFill>
              <a:srgbClr val="FB17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</a:rPr>
                <a:t>Cl</a:t>
              </a:r>
            </a:p>
          </p:txBody>
        </p:sp>
        <p:sp>
          <p:nvSpPr>
            <p:cNvPr id="27" name="Oval 26"/>
            <p:cNvSpPr/>
            <p:nvPr/>
          </p:nvSpPr>
          <p:spPr>
            <a:xfrm>
              <a:off x="5257759" y="3728578"/>
              <a:ext cx="76241" cy="8251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0" name="Rectangle 59"/>
          <p:cNvSpPr/>
          <p:nvPr/>
        </p:nvSpPr>
        <p:spPr>
          <a:xfrm>
            <a:off x="6858001" y="4191000"/>
            <a:ext cx="163513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TextBox 35">
            <a:extLst>
              <a:ext uri="{FF2B5EF4-FFF2-40B4-BE49-F238E27FC236}">
                <a16:creationId xmlns:a16="http://schemas.microsoft.com/office/drawing/2014/main" id="{7F6E1425-55F1-47A0-80CC-F7AF1B010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4623" y="4464296"/>
            <a:ext cx="3197154" cy="1815882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charset="0"/>
              </a:rPr>
              <a:t>Have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7030A0"/>
                </a:solidFill>
              </a:rPr>
              <a:t>N</a:t>
            </a:r>
            <a:r>
              <a:rPr lang="en-US" altLang="en-US" sz="2800" dirty="0">
                <a:solidFill>
                  <a:srgbClr val="00B0F0"/>
                </a:solidFill>
              </a:rPr>
              <a:t>O</a:t>
            </a:r>
            <a:r>
              <a:rPr lang="en-US" altLang="en-US" sz="2800" baseline="-25000" dirty="0">
                <a:solidFill>
                  <a:srgbClr val="00B0F0"/>
                </a:solidFill>
              </a:rPr>
              <a:t>2</a:t>
            </a:r>
            <a:r>
              <a:rPr lang="en-US" altLang="en-US" sz="2800" dirty="0">
                <a:solidFill>
                  <a:srgbClr val="FB178E"/>
                </a:solidFill>
              </a:rPr>
              <a:t>Cl   </a:t>
            </a:r>
            <a:r>
              <a:rPr lang="en-US" altLang="en-US" sz="2800" baseline="-25000" dirty="0">
                <a:solidFill>
                  <a:srgbClr val="00B0F0"/>
                </a:solidFill>
              </a:rPr>
              <a:t>  </a:t>
            </a:r>
            <a:r>
              <a:rPr lang="en-US" altLang="en-US" sz="2800" dirty="0">
                <a:solidFill>
                  <a:srgbClr val="7030A0"/>
                </a:solidFill>
              </a:rPr>
              <a:t>N</a:t>
            </a:r>
            <a:r>
              <a:rPr lang="en-US" altLang="en-US" sz="2800" dirty="0">
                <a:solidFill>
                  <a:srgbClr val="00B0F0"/>
                </a:solidFill>
              </a:rPr>
              <a:t>O</a:t>
            </a:r>
            <a:r>
              <a:rPr lang="en-US" altLang="en-US" sz="2800" baseline="-25000" dirty="0">
                <a:solidFill>
                  <a:srgbClr val="00B0F0"/>
                </a:solidFill>
              </a:rPr>
              <a:t>2     </a:t>
            </a:r>
            <a:r>
              <a:rPr lang="en-US" altLang="en-US" sz="2800" dirty="0">
                <a:solidFill>
                  <a:srgbClr val="FB178E"/>
                </a:solidFill>
              </a:rPr>
              <a:t>Cl</a:t>
            </a:r>
            <a:r>
              <a:rPr lang="en-US" altLang="en-US" sz="2800" dirty="0">
                <a:solidFill>
                  <a:srgbClr val="FB17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endParaRPr lang="en-US" altLang="en-US" sz="2800" dirty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charset="0"/>
              </a:rPr>
              <a:t>Want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altLang="en-US" sz="2800" dirty="0">
                <a:solidFill>
                  <a:srgbClr val="7030A0"/>
                </a:solidFill>
                <a:latin typeface="Arial" charset="0"/>
              </a:rPr>
              <a:t>N</a:t>
            </a:r>
            <a:r>
              <a:rPr lang="en-US" altLang="en-US" sz="2800" dirty="0">
                <a:solidFill>
                  <a:srgbClr val="00B0F0"/>
                </a:solidFill>
                <a:latin typeface="Arial" charset="0"/>
              </a:rPr>
              <a:t>O</a:t>
            </a:r>
            <a:r>
              <a:rPr lang="en-US" altLang="en-US" sz="2800" baseline="-25000" dirty="0">
                <a:solidFill>
                  <a:srgbClr val="00B0F0"/>
                </a:solidFill>
                <a:latin typeface="Arial" charset="0"/>
              </a:rPr>
              <a:t>2</a:t>
            </a:r>
            <a:r>
              <a:rPr lang="en-US" altLang="en-US" sz="2800" dirty="0">
                <a:latin typeface="Arial" charset="0"/>
              </a:rPr>
              <a:t>   </a:t>
            </a:r>
            <a:r>
              <a:rPr lang="en-US" altLang="en-US" sz="2800" dirty="0">
                <a:solidFill>
                  <a:srgbClr val="FB178E"/>
                </a:solidFill>
                <a:latin typeface="Arial" charset="0"/>
              </a:rPr>
              <a:t>Cl</a:t>
            </a:r>
            <a:r>
              <a:rPr lang="en-US" altLang="en-US" sz="2800" baseline="-25000" dirty="0">
                <a:solidFill>
                  <a:srgbClr val="FB178E"/>
                </a:solidFill>
                <a:latin typeface="Arial" charset="0"/>
              </a:rPr>
              <a:t>2</a:t>
            </a:r>
            <a:endParaRPr lang="en-US" altLang="en-US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53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6.29193E-7 L 0.07552 0.3224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6700" y="16123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96296E-6 L -0.04393 0.3069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5" y="1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393 0.30694 L 0.20607 0.0569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25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-0.25 E" pathEditMode="relative" ptsTypes="">
                                      <p:cBhvr>
                                        <p:cTn id="3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-0.25 E" pathEditMode="relative" ptsTypes="">
                                      <p:cBhvr>
                                        <p:cTn id="3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-0.25 E" pathEditMode="relative" ptsTypes="">
                                      <p:cBhvr>
                                        <p:cTn id="34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52 0.32246 L -0.17448 0.32246 " pathEditMode="fixed" rAng="0" ptsTypes="AA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7.40741E-7 L -0.25 -7.40741E-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4" grpId="1" animBg="1"/>
      <p:bldP spid="60" grpId="0" animBg="1"/>
      <p:bldP spid="6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38601" y="228601"/>
            <a:ext cx="3792705" cy="763927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" name="Rectangle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00311" y="962412"/>
            <a:ext cx="4869282" cy="763927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7" name="Text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38573" y="2379996"/>
            <a:ext cx="4624984" cy="1049005"/>
          </a:xfrm>
          <a:prstGeom prst="rect">
            <a:avLst/>
          </a:prstGeom>
          <a:blipFill rotWithShape="1">
            <a:blip r:embed="rId4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61473" y="4267200"/>
            <a:ext cx="3579185" cy="1049005"/>
          </a:xfrm>
          <a:prstGeom prst="rect">
            <a:avLst/>
          </a:prstGeom>
          <a:blipFill rotWithShape="1">
            <a:blip r:embed="rId5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101976" y="1838326"/>
            <a:ext cx="6499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Write out the rate equation for </a:t>
            </a:r>
            <a:r>
              <a:rPr lang="en-US" altLang="en-US" sz="2800" i="1"/>
              <a:t>d</a:t>
            </a:r>
            <a:r>
              <a:rPr lang="en-US" altLang="en-US" sz="2800"/>
              <a:t>[</a:t>
            </a:r>
            <a:r>
              <a:rPr lang="en-US" altLang="en-US" sz="2800">
                <a:solidFill>
                  <a:srgbClr val="FB178E"/>
                </a:solidFill>
              </a:rPr>
              <a:t>Cl</a:t>
            </a:r>
            <a:r>
              <a:rPr lang="en-US" altLang="en-US" sz="2800" baseline="-25000">
                <a:solidFill>
                  <a:srgbClr val="FB178E"/>
                </a:solidFill>
              </a:rPr>
              <a:t>2</a:t>
            </a:r>
            <a:r>
              <a:rPr lang="en-US" altLang="en-US" sz="2800"/>
              <a:t>]</a:t>
            </a:r>
            <a:r>
              <a:rPr lang="en-US" altLang="en-US" sz="2800" i="1"/>
              <a:t>/dt</a:t>
            </a:r>
            <a:endParaRPr lang="en-US" altLang="en-US" sz="2800" i="1" baseline="-25000">
              <a:solidFill>
                <a:srgbClr val="FB178E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270250" y="3590926"/>
            <a:ext cx="556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Compare to the known rate equation</a:t>
            </a:r>
            <a:endParaRPr lang="en-US" altLang="en-US" sz="2800" i="1" baseline="-25000">
              <a:solidFill>
                <a:srgbClr val="FB178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315200" y="2590800"/>
            <a:ext cx="9906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676400" y="5562600"/>
            <a:ext cx="8915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Chlorine radical is a highly reactive intermediate – apply the steady state approximation!</a:t>
            </a:r>
          </a:p>
        </p:txBody>
      </p:sp>
    </p:spTree>
    <p:extLst>
      <p:ext uri="{BB962C8B-B14F-4D97-AF65-F5344CB8AC3E}">
        <p14:creationId xmlns:p14="http://schemas.microsoft.com/office/powerpoint/2010/main" val="2422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398</Words>
  <Application>Microsoft Office PowerPoint</Application>
  <PresentationFormat>Widescreen</PresentationFormat>
  <Paragraphs>116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MS PGothic</vt:lpstr>
      <vt:lpstr>Arial</vt:lpstr>
      <vt:lpstr>Calibri</vt:lpstr>
      <vt:lpstr>Calibri Light</vt:lpstr>
      <vt:lpstr>Cambria Math</vt:lpstr>
      <vt:lpstr>Times New Roman</vt:lpstr>
      <vt:lpstr>office theme</vt:lpstr>
      <vt:lpstr>Calculation Session 11 Exercise 3</vt:lpstr>
      <vt:lpstr>Goal:</vt:lpstr>
      <vt:lpstr>How do we start?</vt:lpstr>
      <vt:lpstr>How do we start?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Takeaways: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T. Michael Duncan</cp:lastModifiedBy>
  <cp:revision>85</cp:revision>
  <dcterms:created xsi:type="dcterms:W3CDTF">2024-04-10T00:07:04Z</dcterms:created>
  <dcterms:modified xsi:type="dcterms:W3CDTF">2025-04-09T21:08:05Z</dcterms:modified>
</cp:coreProperties>
</file>