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95F3FA-6A22-44D6-B1EB-7FB6EA09075E}" v="13" dt="2025-04-16T05:36:50.114"/>
    <p1510:client id="{8F9E506C-99D8-4155-ACBE-2D601715E9C7}" v="9" dt="2025-04-16T18:19:30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8" autoAdjust="0"/>
    <p:restoredTop sz="94648"/>
  </p:normalViewPr>
  <p:slideViewPr>
    <p:cSldViewPr snapToGrid="0" snapToObjects="1">
      <p:cViewPr varScale="1">
        <p:scale>
          <a:sx n="92" d="100"/>
          <a:sy n="92" d="100"/>
        </p:scale>
        <p:origin x="2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Wu" userId="vNHW0uz65pR58mC5PmMbS7DI4xfesmOi+dBSAKiEnlQ=" providerId="None" clId="Web-{8F9E506C-99D8-4155-ACBE-2D601715E9C7}"/>
    <pc:docChg chg="modSld">
      <pc:chgData name="Amy Wu" userId="vNHW0uz65pR58mC5PmMbS7DI4xfesmOi+dBSAKiEnlQ=" providerId="None" clId="Web-{8F9E506C-99D8-4155-ACBE-2D601715E9C7}" dt="2025-04-16T18:19:30.238" v="7" actId="1076"/>
      <pc:docMkLst>
        <pc:docMk/>
      </pc:docMkLst>
      <pc:sldChg chg="addSp modSp">
        <pc:chgData name="Amy Wu" userId="vNHW0uz65pR58mC5PmMbS7DI4xfesmOi+dBSAKiEnlQ=" providerId="None" clId="Web-{8F9E506C-99D8-4155-ACBE-2D601715E9C7}" dt="2025-04-16T18:19:30.238" v="7" actId="1076"/>
        <pc:sldMkLst>
          <pc:docMk/>
          <pc:sldMk cId="1844621682" sldId="256"/>
        </pc:sldMkLst>
        <pc:picChg chg="add mod">
          <ac:chgData name="Amy Wu" userId="vNHW0uz65pR58mC5PmMbS7DI4xfesmOi+dBSAKiEnlQ=" providerId="None" clId="Web-{8F9E506C-99D8-4155-ACBE-2D601715E9C7}" dt="2025-04-16T18:19:30.238" v="7" actId="1076"/>
          <ac:picMkLst>
            <pc:docMk/>
            <pc:sldMk cId="1844621682" sldId="256"/>
            <ac:picMk id="5" creationId="{8F370D02-1440-024C-9BAE-5B65BAE096ED}"/>
          </ac:picMkLst>
        </pc:picChg>
        <pc:picChg chg="mod modCrop">
          <ac:chgData name="Amy Wu" userId="vNHW0uz65pR58mC5PmMbS7DI4xfesmOi+dBSAKiEnlQ=" providerId="None" clId="Web-{8F9E506C-99D8-4155-ACBE-2D601715E9C7}" dt="2025-04-16T18:19:04.129" v="1"/>
          <ac:picMkLst>
            <pc:docMk/>
            <pc:sldMk cId="1844621682" sldId="256"/>
            <ac:picMk id="1028" creationId="{F08F56FE-323C-C04F-9416-B3DCDA78EF8A}"/>
          </ac:picMkLst>
        </pc:picChg>
      </pc:sldChg>
    </pc:docChg>
  </pc:docChgLst>
  <pc:docChgLst>
    <pc:chgData name="Lauren de Silva" userId="109afd5b2c8f34d4" providerId="LiveId" clId="{020A54E5-B45D-43C9-B639-BD4F849E5541}"/>
    <pc:docChg chg="undo custSel addSld delSld modSld sldOrd">
      <pc:chgData name="Lauren de Silva" userId="109afd5b2c8f34d4" providerId="LiveId" clId="{020A54E5-B45D-43C9-B639-BD4F849E5541}" dt="2024-04-17T17:59:40.516" v="2034" actId="20577"/>
      <pc:docMkLst>
        <pc:docMk/>
      </pc:docMkLst>
      <pc:sldChg chg="modSp mod modClrScheme chgLayout">
        <pc:chgData name="Lauren de Silva" userId="109afd5b2c8f34d4" providerId="LiveId" clId="{020A54E5-B45D-43C9-B639-BD4F849E5541}" dt="2024-04-16T17:00:51.507" v="1068" actId="1440"/>
        <pc:sldMkLst>
          <pc:docMk/>
          <pc:sldMk cId="1844621682" sldId="256"/>
        </pc:sldMkLst>
        <pc:spChg chg="mod ord">
          <ac:chgData name="Lauren de Silva" userId="109afd5b2c8f34d4" providerId="LiveId" clId="{020A54E5-B45D-43C9-B639-BD4F849E5541}" dt="2024-04-16T16:59:50.421" v="1059" actId="113"/>
          <ac:spMkLst>
            <pc:docMk/>
            <pc:sldMk cId="1844621682" sldId="256"/>
            <ac:spMk id="2" creationId="{00000000-0000-0000-0000-000000000000}"/>
          </ac:spMkLst>
        </pc:spChg>
        <pc:spChg chg="mod ord">
          <ac:chgData name="Lauren de Silva" userId="109afd5b2c8f34d4" providerId="LiveId" clId="{020A54E5-B45D-43C9-B639-BD4F849E5541}" dt="2024-04-16T17:00:03.876" v="1061" actId="1076"/>
          <ac:spMkLst>
            <pc:docMk/>
            <pc:sldMk cId="1844621682" sldId="256"/>
            <ac:spMk id="3" creationId="{00000000-0000-0000-0000-000000000000}"/>
          </ac:spMkLst>
        </pc:spChg>
        <pc:picChg chg="mod modCrop">
          <ac:chgData name="Lauren de Silva" userId="109afd5b2c8f34d4" providerId="LiveId" clId="{020A54E5-B45D-43C9-B639-BD4F849E5541}" dt="2024-04-16T17:00:51.507" v="1068" actId="1440"/>
          <ac:picMkLst>
            <pc:docMk/>
            <pc:sldMk cId="1844621682" sldId="256"/>
            <ac:picMk id="7" creationId="{3401094D-5E2D-B545-87BD-523D933D42D7}"/>
          </ac:picMkLst>
        </pc:picChg>
      </pc:sldChg>
      <pc:sldChg chg="modSp mod modAnim">
        <pc:chgData name="Lauren de Silva" userId="109afd5b2c8f34d4" providerId="LiveId" clId="{020A54E5-B45D-43C9-B639-BD4F849E5541}" dt="2024-04-16T15:22:48.451" v="287" actId="313"/>
        <pc:sldMkLst>
          <pc:docMk/>
          <pc:sldMk cId="423389251" sldId="257"/>
        </pc:sldMkLst>
        <pc:spChg chg="mod">
          <ac:chgData name="Lauren de Silva" userId="109afd5b2c8f34d4" providerId="LiveId" clId="{020A54E5-B45D-43C9-B639-BD4F849E5541}" dt="2024-04-16T15:22:48.451" v="287" actId="313"/>
          <ac:spMkLst>
            <pc:docMk/>
            <pc:sldMk cId="423389251" sldId="257"/>
            <ac:spMk id="2" creationId="{00000000-0000-0000-0000-000000000000}"/>
          </ac:spMkLst>
        </pc:spChg>
      </pc:sldChg>
      <pc:sldChg chg="modSp mod modAnim">
        <pc:chgData name="Lauren de Silva" userId="109afd5b2c8f34d4" providerId="LiveId" clId="{020A54E5-B45D-43C9-B639-BD4F849E5541}" dt="2024-04-17T17:59:40.516" v="2034" actId="20577"/>
        <pc:sldMkLst>
          <pc:docMk/>
          <pc:sldMk cId="384194099" sldId="258"/>
        </pc:sldMkLst>
        <pc:spChg chg="mod">
          <ac:chgData name="Lauren de Silva" userId="109afd5b2c8f34d4" providerId="LiveId" clId="{020A54E5-B45D-43C9-B639-BD4F849E5541}" dt="2024-04-16T13:16:01.406" v="258" actId="2711"/>
          <ac:spMkLst>
            <pc:docMk/>
            <pc:sldMk cId="384194099" sldId="258"/>
            <ac:spMk id="4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5:23:55.249" v="349" actId="207"/>
          <ac:spMkLst>
            <pc:docMk/>
            <pc:sldMk cId="384194099" sldId="258"/>
            <ac:spMk id="5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5:24:04.887" v="350" actId="207"/>
          <ac:spMkLst>
            <pc:docMk/>
            <pc:sldMk cId="384194099" sldId="258"/>
            <ac:spMk id="8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3:16:06.083" v="259" actId="2711"/>
          <ac:spMkLst>
            <pc:docMk/>
            <pc:sldMk cId="384194099" sldId="258"/>
            <ac:spMk id="9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5:24:19.912" v="352" actId="207"/>
          <ac:spMkLst>
            <pc:docMk/>
            <pc:sldMk cId="384194099" sldId="258"/>
            <ac:spMk id="10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5:25:04.058" v="356" actId="207"/>
          <ac:spMkLst>
            <pc:docMk/>
            <pc:sldMk cId="384194099" sldId="258"/>
            <ac:spMk id="12" creationId="{00000000-0000-0000-0000-000000000000}"/>
          </ac:spMkLst>
        </pc:spChg>
        <pc:spChg chg="mod">
          <ac:chgData name="Lauren de Silva" userId="109afd5b2c8f34d4" providerId="LiveId" clId="{020A54E5-B45D-43C9-B639-BD4F849E5541}" dt="2024-04-17T17:59:40.516" v="2034" actId="20577"/>
          <ac:spMkLst>
            <pc:docMk/>
            <pc:sldMk cId="384194099" sldId="258"/>
            <ac:spMk id="15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3:16:10.560" v="260" actId="2711"/>
          <ac:spMkLst>
            <pc:docMk/>
            <pc:sldMk cId="384194099" sldId="258"/>
            <ac:spMk id="16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5:25:15.038" v="357" actId="207"/>
          <ac:spMkLst>
            <pc:docMk/>
            <pc:sldMk cId="384194099" sldId="258"/>
            <ac:spMk id="17" creationId="{00000000-0000-0000-0000-000000000000}"/>
          </ac:spMkLst>
        </pc:spChg>
        <pc:spChg chg="mod">
          <ac:chgData name="Lauren de Silva" userId="109afd5b2c8f34d4" providerId="LiveId" clId="{020A54E5-B45D-43C9-B639-BD4F849E5541}" dt="2024-04-17T03:10:06.613" v="1072" actId="1076"/>
          <ac:spMkLst>
            <pc:docMk/>
            <pc:sldMk cId="384194099" sldId="258"/>
            <ac:spMk id="24" creationId="{00000000-0000-0000-0000-000000000000}"/>
          </ac:spMkLst>
        </pc:spChg>
        <pc:spChg chg="mod">
          <ac:chgData name="Lauren de Silva" userId="109afd5b2c8f34d4" providerId="LiveId" clId="{020A54E5-B45D-43C9-B639-BD4F849E5541}" dt="2024-04-17T03:10:03.974" v="1071" actId="1076"/>
          <ac:spMkLst>
            <pc:docMk/>
            <pc:sldMk cId="384194099" sldId="258"/>
            <ac:spMk id="25" creationId="{00000000-0000-0000-0000-000000000000}"/>
          </ac:spMkLst>
        </pc:spChg>
        <pc:grpChg chg="mod">
          <ac:chgData name="Lauren de Silva" userId="109afd5b2c8f34d4" providerId="LiveId" clId="{020A54E5-B45D-43C9-B639-BD4F849E5541}" dt="2024-04-16T15:28:03.058" v="376" actId="1076"/>
          <ac:grpSpMkLst>
            <pc:docMk/>
            <pc:sldMk cId="384194099" sldId="258"/>
            <ac:grpSpMk id="13" creationId="{00000000-0000-0000-0000-000000000000}"/>
          </ac:grpSpMkLst>
        </pc:grpChg>
        <pc:grpChg chg="mod">
          <ac:chgData name="Lauren de Silva" userId="109afd5b2c8f34d4" providerId="LiveId" clId="{020A54E5-B45D-43C9-B639-BD4F849E5541}" dt="2024-04-17T03:09:54.925" v="1069" actId="1076"/>
          <ac:grpSpMkLst>
            <pc:docMk/>
            <pc:sldMk cId="384194099" sldId="258"/>
            <ac:grpSpMk id="14" creationId="{00000000-0000-0000-0000-000000000000}"/>
          </ac:grpSpMkLst>
        </pc:grpChg>
      </pc:sldChg>
      <pc:sldChg chg="modSp mod">
        <pc:chgData name="Lauren de Silva" userId="109afd5b2c8f34d4" providerId="LiveId" clId="{020A54E5-B45D-43C9-B639-BD4F849E5541}" dt="2024-04-16T13:12:40.882" v="170" actId="2711"/>
        <pc:sldMkLst>
          <pc:docMk/>
          <pc:sldMk cId="1070263160" sldId="259"/>
        </pc:sldMkLst>
        <pc:spChg chg="mod">
          <ac:chgData name="Lauren de Silva" userId="109afd5b2c8f34d4" providerId="LiveId" clId="{020A54E5-B45D-43C9-B639-BD4F849E5541}" dt="2024-04-16T13:12:40.882" v="170" actId="2711"/>
          <ac:spMkLst>
            <pc:docMk/>
            <pc:sldMk cId="1070263160" sldId="259"/>
            <ac:spMk id="2" creationId="{00000000-0000-0000-0000-000000000000}"/>
          </ac:spMkLst>
        </pc:spChg>
      </pc:sldChg>
      <pc:sldChg chg="addSp delSp modSp mod delAnim modAnim">
        <pc:chgData name="Lauren de Silva" userId="109afd5b2c8f34d4" providerId="LiveId" clId="{020A54E5-B45D-43C9-B639-BD4F849E5541}" dt="2024-04-16T16:00:38.479" v="554"/>
        <pc:sldMkLst>
          <pc:docMk/>
          <pc:sldMk cId="660411101" sldId="260"/>
        </pc:sldMkLst>
        <pc:spChg chg="del">
          <ac:chgData name="Lauren de Silva" userId="109afd5b2c8f34d4" providerId="LiveId" clId="{020A54E5-B45D-43C9-B639-BD4F849E5541}" dt="2024-04-16T15:45:36.522" v="505" actId="478"/>
          <ac:spMkLst>
            <pc:docMk/>
            <pc:sldMk cId="660411101" sldId="260"/>
            <ac:spMk id="3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3:15:46.415" v="255" actId="2711"/>
          <ac:spMkLst>
            <pc:docMk/>
            <pc:sldMk cId="660411101" sldId="260"/>
            <ac:spMk id="4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3:15:50.212" v="256" actId="2711"/>
          <ac:spMkLst>
            <pc:docMk/>
            <pc:sldMk cId="660411101" sldId="260"/>
            <ac:spMk id="9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3:12:49.764" v="171" actId="2711"/>
          <ac:spMkLst>
            <pc:docMk/>
            <pc:sldMk cId="660411101" sldId="260"/>
            <ac:spMk id="15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3:15:53.790" v="257" actId="2711"/>
          <ac:spMkLst>
            <pc:docMk/>
            <pc:sldMk cId="660411101" sldId="260"/>
            <ac:spMk id="16" creationId="{00000000-0000-0000-0000-000000000000}"/>
          </ac:spMkLst>
        </pc:spChg>
        <pc:picChg chg="add del mod">
          <ac:chgData name="Lauren de Silva" userId="109afd5b2c8f34d4" providerId="LiveId" clId="{020A54E5-B45D-43C9-B639-BD4F849E5541}" dt="2024-04-16T15:58:31.548" v="530" actId="478"/>
          <ac:picMkLst>
            <pc:docMk/>
            <pc:sldMk cId="660411101" sldId="260"/>
            <ac:picMk id="6" creationId="{C46000DF-6174-DA45-E67E-3971C661B135}"/>
          </ac:picMkLst>
        </pc:picChg>
        <pc:picChg chg="add mod">
          <ac:chgData name="Lauren de Silva" userId="109afd5b2c8f34d4" providerId="LiveId" clId="{020A54E5-B45D-43C9-B639-BD4F849E5541}" dt="2024-04-16T15:58:45.881" v="535" actId="1076"/>
          <ac:picMkLst>
            <pc:docMk/>
            <pc:sldMk cId="660411101" sldId="260"/>
            <ac:picMk id="7" creationId="{4CFF506A-D78A-7F32-A2A9-5476432D87A1}"/>
          </ac:picMkLst>
        </pc:picChg>
        <pc:picChg chg="add del mod">
          <ac:chgData name="Lauren de Silva" userId="109afd5b2c8f34d4" providerId="LiveId" clId="{020A54E5-B45D-43C9-B639-BD4F849E5541}" dt="2024-04-16T15:58:19.794" v="524" actId="478"/>
          <ac:picMkLst>
            <pc:docMk/>
            <pc:sldMk cId="660411101" sldId="260"/>
            <ac:picMk id="1026" creationId="{B7582DEB-98D2-85F1-B456-9BE0003F678C}"/>
          </ac:picMkLst>
        </pc:picChg>
        <pc:picChg chg="add mod">
          <ac:chgData name="Lauren de Silva" userId="109afd5b2c8f34d4" providerId="LiveId" clId="{020A54E5-B45D-43C9-B639-BD4F849E5541}" dt="2024-04-16T15:58:42" v="533" actId="1076"/>
          <ac:picMkLst>
            <pc:docMk/>
            <pc:sldMk cId="660411101" sldId="260"/>
            <ac:picMk id="1028" creationId="{84288B54-349C-4FB5-D170-10B459CE4DEA}"/>
          </ac:picMkLst>
        </pc:picChg>
        <pc:picChg chg="add mod">
          <ac:chgData name="Lauren de Silva" userId="109afd5b2c8f34d4" providerId="LiveId" clId="{020A54E5-B45D-43C9-B639-BD4F849E5541}" dt="2024-04-16T15:59:59.989" v="544" actId="1076"/>
          <ac:picMkLst>
            <pc:docMk/>
            <pc:sldMk cId="660411101" sldId="260"/>
            <ac:picMk id="1030" creationId="{0E109B8A-7503-1085-86D2-9F57FDC653E7}"/>
          </ac:picMkLst>
        </pc:picChg>
      </pc:sldChg>
      <pc:sldChg chg="modSp mod">
        <pc:chgData name="Lauren de Silva" userId="109afd5b2c8f34d4" providerId="LiveId" clId="{020A54E5-B45D-43C9-B639-BD4F849E5541}" dt="2024-04-17T03:11:34.308" v="1077" actId="20577"/>
        <pc:sldMkLst>
          <pc:docMk/>
          <pc:sldMk cId="331284975" sldId="261"/>
        </pc:sldMkLst>
        <pc:spChg chg="mod">
          <ac:chgData name="Lauren de Silva" userId="109afd5b2c8f34d4" providerId="LiveId" clId="{020A54E5-B45D-43C9-B639-BD4F849E5541}" dt="2024-04-16T16:01:21.578" v="556" actId="1076"/>
          <ac:spMkLst>
            <pc:docMk/>
            <pc:sldMk cId="331284975" sldId="261"/>
            <ac:spMk id="7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02:27.035" v="565" actId="113"/>
          <ac:spMkLst>
            <pc:docMk/>
            <pc:sldMk cId="331284975" sldId="261"/>
            <ac:spMk id="15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01:24.982" v="557" actId="1076"/>
          <ac:spMkLst>
            <pc:docMk/>
            <pc:sldMk cId="331284975" sldId="261"/>
            <ac:spMk id="18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01:13.218" v="555" actId="2711"/>
          <ac:spMkLst>
            <pc:docMk/>
            <pc:sldMk cId="331284975" sldId="261"/>
            <ac:spMk id="30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03:30.651" v="602" actId="207"/>
          <ac:spMkLst>
            <pc:docMk/>
            <pc:sldMk cId="331284975" sldId="261"/>
            <ac:spMk id="31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01:52.641" v="564" actId="1076"/>
          <ac:spMkLst>
            <pc:docMk/>
            <pc:sldMk cId="331284975" sldId="261"/>
            <ac:spMk id="37" creationId="{00000000-0000-0000-0000-000000000000}"/>
          </ac:spMkLst>
        </pc:spChg>
        <pc:spChg chg="mod">
          <ac:chgData name="Lauren de Silva" userId="109afd5b2c8f34d4" providerId="LiveId" clId="{020A54E5-B45D-43C9-B639-BD4F849E5541}" dt="2024-04-17T03:11:34.308" v="1077" actId="20577"/>
          <ac:spMkLst>
            <pc:docMk/>
            <pc:sldMk cId="331284975" sldId="261"/>
            <ac:spMk id="38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12:26.705" v="705" actId="1076"/>
          <ac:spMkLst>
            <pc:docMk/>
            <pc:sldMk cId="331284975" sldId="261"/>
            <ac:spMk id="39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11:03.224" v="703" actId="1076"/>
          <ac:spMkLst>
            <pc:docMk/>
            <pc:sldMk cId="331284975" sldId="261"/>
            <ac:spMk id="40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03:24.781" v="601" actId="1076"/>
          <ac:spMkLst>
            <pc:docMk/>
            <pc:sldMk cId="331284975" sldId="261"/>
            <ac:spMk id="42" creationId="{00000000-0000-0000-0000-000000000000}"/>
          </ac:spMkLst>
        </pc:spChg>
      </pc:sldChg>
      <pc:sldChg chg="modSp mod">
        <pc:chgData name="Lauren de Silva" userId="109afd5b2c8f34d4" providerId="LiveId" clId="{020A54E5-B45D-43C9-B639-BD4F849E5541}" dt="2024-04-16T16:54:39.202" v="965" actId="2711"/>
        <pc:sldMkLst>
          <pc:docMk/>
          <pc:sldMk cId="848928623" sldId="262"/>
        </pc:sldMkLst>
        <pc:spChg chg="mod">
          <ac:chgData name="Lauren de Silva" userId="109afd5b2c8f34d4" providerId="LiveId" clId="{020A54E5-B45D-43C9-B639-BD4F849E5541}" dt="2024-04-16T16:16:58.164" v="720" actId="207"/>
          <ac:spMkLst>
            <pc:docMk/>
            <pc:sldMk cId="848928623" sldId="262"/>
            <ac:spMk id="2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54:30.913" v="963" actId="2711"/>
          <ac:spMkLst>
            <pc:docMk/>
            <pc:sldMk cId="848928623" sldId="262"/>
            <ac:spMk id="7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16:48.262" v="718" actId="207"/>
          <ac:spMkLst>
            <pc:docMk/>
            <pc:sldMk cId="848928623" sldId="262"/>
            <ac:spMk id="15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54:27.499" v="962" actId="2711"/>
          <ac:spMkLst>
            <pc:docMk/>
            <pc:sldMk cId="848928623" sldId="262"/>
            <ac:spMk id="38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16:55.344" v="719" actId="207"/>
          <ac:spMkLst>
            <pc:docMk/>
            <pc:sldMk cId="848928623" sldId="262"/>
            <ac:spMk id="39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15:36.716" v="707" actId="2711"/>
          <ac:spMkLst>
            <pc:docMk/>
            <pc:sldMk cId="848928623" sldId="262"/>
            <ac:spMk id="42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15:52.927" v="709" actId="207"/>
          <ac:spMkLst>
            <pc:docMk/>
            <pc:sldMk cId="848928623" sldId="262"/>
            <ac:spMk id="43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54:39.202" v="965" actId="2711"/>
          <ac:spMkLst>
            <pc:docMk/>
            <pc:sldMk cId="848928623" sldId="262"/>
            <ac:spMk id="49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53:20.786" v="942" actId="1076"/>
          <ac:spMkLst>
            <pc:docMk/>
            <pc:sldMk cId="848928623" sldId="262"/>
            <ac:spMk id="50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17:01.339" v="721" actId="207"/>
          <ac:spMkLst>
            <pc:docMk/>
            <pc:sldMk cId="848928623" sldId="262"/>
            <ac:spMk id="51" creationId="{00000000-0000-0000-0000-000000000000}"/>
          </ac:spMkLst>
        </pc:spChg>
      </pc:sldChg>
      <pc:sldChg chg="addSp delSp modSp mod delAnim modAnim">
        <pc:chgData name="Lauren de Silva" userId="109afd5b2c8f34d4" providerId="LiveId" clId="{020A54E5-B45D-43C9-B639-BD4F849E5541}" dt="2024-04-16T16:55:05.254" v="968" actId="2711"/>
        <pc:sldMkLst>
          <pc:docMk/>
          <pc:sldMk cId="615481525" sldId="263"/>
        </pc:sldMkLst>
        <pc:spChg chg="mod">
          <ac:chgData name="Lauren de Silva" userId="109afd5b2c8f34d4" providerId="LiveId" clId="{020A54E5-B45D-43C9-B639-BD4F849E5541}" dt="2024-04-16T16:20:32.960" v="743" actId="1076"/>
          <ac:spMkLst>
            <pc:docMk/>
            <pc:sldMk cId="615481525" sldId="263"/>
            <ac:spMk id="6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18:29.953" v="732" actId="113"/>
          <ac:spMkLst>
            <pc:docMk/>
            <pc:sldMk cId="615481525" sldId="263"/>
            <ac:spMk id="15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54:59.588" v="967" actId="2711"/>
          <ac:spMkLst>
            <pc:docMk/>
            <pc:sldMk cId="615481525" sldId="263"/>
            <ac:spMk id="18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55:05.254" v="968" actId="2711"/>
          <ac:spMkLst>
            <pc:docMk/>
            <pc:sldMk cId="615481525" sldId="263"/>
            <ac:spMk id="19" creationId="{00000000-0000-0000-0000-000000000000}"/>
          </ac:spMkLst>
        </pc:spChg>
        <pc:spChg chg="del">
          <ac:chgData name="Lauren de Silva" userId="109afd5b2c8f34d4" providerId="LiveId" clId="{020A54E5-B45D-43C9-B639-BD4F849E5541}" dt="2024-04-16T16:18:45.950" v="735" actId="478"/>
          <ac:spMkLst>
            <pc:docMk/>
            <pc:sldMk cId="615481525" sldId="263"/>
            <ac:spMk id="20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54:53.071" v="966" actId="2711"/>
          <ac:spMkLst>
            <pc:docMk/>
            <pc:sldMk cId="615481525" sldId="263"/>
            <ac:spMk id="22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17:53.227" v="724" actId="207"/>
          <ac:spMkLst>
            <pc:docMk/>
            <pc:sldMk cId="615481525" sldId="263"/>
            <ac:spMk id="23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18:36.198" v="733" actId="2711"/>
          <ac:spMkLst>
            <pc:docMk/>
            <pc:sldMk cId="615481525" sldId="263"/>
            <ac:spMk id="30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18:40.531" v="734" actId="207"/>
          <ac:spMkLst>
            <pc:docMk/>
            <pc:sldMk cId="615481525" sldId="263"/>
            <ac:spMk id="31" creationId="{00000000-0000-0000-0000-000000000000}"/>
          </ac:spMkLst>
        </pc:spChg>
        <pc:picChg chg="add mod">
          <ac:chgData name="Lauren de Silva" userId="109afd5b2c8f34d4" providerId="LiveId" clId="{020A54E5-B45D-43C9-B639-BD4F849E5541}" dt="2024-04-16T16:20:17.686" v="740" actId="1076"/>
          <ac:picMkLst>
            <pc:docMk/>
            <pc:sldMk cId="615481525" sldId="263"/>
            <ac:picMk id="4" creationId="{442DA75A-657E-65F5-D327-3DC2D30031EB}"/>
          </ac:picMkLst>
        </pc:picChg>
      </pc:sldChg>
      <pc:sldChg chg="addSp delSp modSp mod">
        <pc:chgData name="Lauren de Silva" userId="109afd5b2c8f34d4" providerId="LiveId" clId="{020A54E5-B45D-43C9-B639-BD4F849E5541}" dt="2024-04-16T16:56:08.790" v="997" actId="1076"/>
        <pc:sldMkLst>
          <pc:docMk/>
          <pc:sldMk cId="1689469821" sldId="264"/>
        </pc:sldMkLst>
        <pc:spChg chg="add mod">
          <ac:chgData name="Lauren de Silva" userId="109afd5b2c8f34d4" providerId="LiveId" clId="{020A54E5-B45D-43C9-B639-BD4F849E5541}" dt="2024-04-16T16:23:03.108" v="759"/>
          <ac:spMkLst>
            <pc:docMk/>
            <pc:sldMk cId="1689469821" sldId="264"/>
            <ac:spMk id="2" creationId="{BC65EB93-C1A9-0BD1-0ED4-83ED67586628}"/>
          </ac:spMkLst>
        </pc:spChg>
        <pc:spChg chg="mod">
          <ac:chgData name="Lauren de Silva" userId="109afd5b2c8f34d4" providerId="LiveId" clId="{020A54E5-B45D-43C9-B639-BD4F849E5541}" dt="2024-04-16T16:23:21.473" v="761" actId="2711"/>
          <ac:spMkLst>
            <pc:docMk/>
            <pc:sldMk cId="1689469821" sldId="264"/>
            <ac:spMk id="7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23:14.404" v="760" actId="113"/>
          <ac:spMkLst>
            <pc:docMk/>
            <pc:sldMk cId="1689469821" sldId="264"/>
            <ac:spMk id="15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55:17.782" v="969" actId="1076"/>
          <ac:spMkLst>
            <pc:docMk/>
            <pc:sldMk cId="1689469821" sldId="264"/>
            <ac:spMk id="18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23:26.116" v="762" actId="2711"/>
          <ac:spMkLst>
            <pc:docMk/>
            <pc:sldMk cId="1689469821" sldId="264"/>
            <ac:spMk id="37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55:36.155" v="990" actId="1076"/>
          <ac:spMkLst>
            <pc:docMk/>
            <pc:sldMk cId="1689469821" sldId="264"/>
            <ac:spMk id="38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55:41.554" v="991" actId="1076"/>
          <ac:spMkLst>
            <pc:docMk/>
            <pc:sldMk cId="1689469821" sldId="264"/>
            <ac:spMk id="39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56:08.790" v="997" actId="1076"/>
          <ac:spMkLst>
            <pc:docMk/>
            <pc:sldMk cId="1689469821" sldId="264"/>
            <ac:spMk id="40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55:55.969" v="995" actId="14100"/>
          <ac:spMkLst>
            <pc:docMk/>
            <pc:sldMk cId="1689469821" sldId="264"/>
            <ac:spMk id="42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56:02.647" v="996" actId="1076"/>
          <ac:spMkLst>
            <pc:docMk/>
            <pc:sldMk cId="1689469821" sldId="264"/>
            <ac:spMk id="43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20:51.184" v="744" actId="2711"/>
          <ac:spMkLst>
            <pc:docMk/>
            <pc:sldMk cId="1689469821" sldId="264"/>
            <ac:spMk id="46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21:01.083" v="746" actId="207"/>
          <ac:spMkLst>
            <pc:docMk/>
            <pc:sldMk cId="1689469821" sldId="264"/>
            <ac:spMk id="47" creationId="{00000000-0000-0000-0000-000000000000}"/>
          </ac:spMkLst>
        </pc:spChg>
        <pc:spChg chg="del mod">
          <ac:chgData name="Lauren de Silva" userId="109afd5b2c8f34d4" providerId="LiveId" clId="{020A54E5-B45D-43C9-B639-BD4F849E5541}" dt="2024-04-16T16:23:02.493" v="758" actId="478"/>
          <ac:spMkLst>
            <pc:docMk/>
            <pc:sldMk cId="1689469821" sldId="264"/>
            <ac:spMk id="49" creationId="{00000000-0000-0000-0000-000000000000}"/>
          </ac:spMkLst>
        </pc:spChg>
      </pc:sldChg>
      <pc:sldChg chg="modSp mod">
        <pc:chgData name="Lauren de Silva" userId="109afd5b2c8f34d4" providerId="LiveId" clId="{020A54E5-B45D-43C9-B639-BD4F849E5541}" dt="2024-04-16T16:26:31.352" v="807" actId="113"/>
        <pc:sldMkLst>
          <pc:docMk/>
          <pc:sldMk cId="40674174" sldId="265"/>
        </pc:sldMkLst>
        <pc:spChg chg="mod">
          <ac:chgData name="Lauren de Silva" userId="109afd5b2c8f34d4" providerId="LiveId" clId="{020A54E5-B45D-43C9-B639-BD4F849E5541}" dt="2024-04-16T16:25:10.972" v="779" actId="14100"/>
          <ac:spMkLst>
            <pc:docMk/>
            <pc:sldMk cId="40674174" sldId="265"/>
            <ac:spMk id="7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26:31.352" v="807" actId="113"/>
          <ac:spMkLst>
            <pc:docMk/>
            <pc:sldMk cId="40674174" sldId="265"/>
            <ac:spMk id="15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24:19.690" v="773" actId="207"/>
          <ac:spMkLst>
            <pc:docMk/>
            <pc:sldMk cId="40674174" sldId="265"/>
            <ac:spMk id="19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24:38.848" v="776" actId="207"/>
          <ac:spMkLst>
            <pc:docMk/>
            <pc:sldMk cId="40674174" sldId="265"/>
            <ac:spMk id="20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25:47.360" v="802" actId="2711"/>
          <ac:spMkLst>
            <pc:docMk/>
            <pc:sldMk cId="40674174" sldId="265"/>
            <ac:spMk id="21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25:34.271" v="800" actId="20577"/>
          <ac:spMkLst>
            <pc:docMk/>
            <pc:sldMk cId="40674174" sldId="265"/>
            <ac:spMk id="38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25:40.508" v="801" actId="1076"/>
          <ac:spMkLst>
            <pc:docMk/>
            <pc:sldMk cId="40674174" sldId="265"/>
            <ac:spMk id="39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26:11.530" v="806" actId="1076"/>
          <ac:spMkLst>
            <pc:docMk/>
            <pc:sldMk cId="40674174" sldId="265"/>
            <ac:spMk id="42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25:51.489" v="803" actId="2711"/>
          <ac:spMkLst>
            <pc:docMk/>
            <pc:sldMk cId="40674174" sldId="265"/>
            <ac:spMk id="46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22:47.334" v="757" actId="207"/>
          <ac:spMkLst>
            <pc:docMk/>
            <pc:sldMk cId="40674174" sldId="265"/>
            <ac:spMk id="47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22:35.559" v="755" actId="207"/>
          <ac:spMkLst>
            <pc:docMk/>
            <pc:sldMk cId="40674174" sldId="265"/>
            <ac:spMk id="49" creationId="{00000000-0000-0000-0000-000000000000}"/>
          </ac:spMkLst>
        </pc:spChg>
      </pc:sldChg>
      <pc:sldChg chg="addSp delSp modSp mod modAnim">
        <pc:chgData name="Lauren de Silva" userId="109afd5b2c8f34d4" providerId="LiveId" clId="{020A54E5-B45D-43C9-B639-BD4F849E5541}" dt="2024-04-16T16:32:58.664" v="843" actId="1076"/>
        <pc:sldMkLst>
          <pc:docMk/>
          <pc:sldMk cId="602174750" sldId="266"/>
        </pc:sldMkLst>
        <pc:spChg chg="mod">
          <ac:chgData name="Lauren de Silva" userId="109afd5b2c8f34d4" providerId="LiveId" clId="{020A54E5-B45D-43C9-B639-BD4F849E5541}" dt="2024-04-16T16:27:20.069" v="834"/>
          <ac:spMkLst>
            <pc:docMk/>
            <pc:sldMk cId="602174750" sldId="266"/>
            <ac:spMk id="3" creationId="{AF192F92-C693-0A7F-7C65-D0829990AB50}"/>
          </ac:spMkLst>
        </pc:spChg>
        <pc:spChg chg="mod">
          <ac:chgData name="Lauren de Silva" userId="109afd5b2c8f34d4" providerId="LiveId" clId="{020A54E5-B45D-43C9-B639-BD4F849E5541}" dt="2024-04-16T16:27:20.069" v="834"/>
          <ac:spMkLst>
            <pc:docMk/>
            <pc:sldMk cId="602174750" sldId="266"/>
            <ac:spMk id="4" creationId="{C5E8D7B9-2B57-96CD-8707-2E2E74BC873E}"/>
          </ac:spMkLst>
        </pc:spChg>
        <pc:spChg chg="mod">
          <ac:chgData name="Lauren de Silva" userId="109afd5b2c8f34d4" providerId="LiveId" clId="{020A54E5-B45D-43C9-B639-BD4F849E5541}" dt="2024-04-16T16:27:20.069" v="834"/>
          <ac:spMkLst>
            <pc:docMk/>
            <pc:sldMk cId="602174750" sldId="266"/>
            <ac:spMk id="5" creationId="{D8938528-83E0-F402-A46C-DD7E3E6F9A40}"/>
          </ac:spMkLst>
        </pc:spChg>
        <pc:spChg chg="mod">
          <ac:chgData name="Lauren de Silva" userId="109afd5b2c8f34d4" providerId="LiveId" clId="{020A54E5-B45D-43C9-B639-BD4F849E5541}" dt="2024-04-16T16:27:20.069" v="834"/>
          <ac:spMkLst>
            <pc:docMk/>
            <pc:sldMk cId="602174750" sldId="266"/>
            <ac:spMk id="6" creationId="{AFA1652E-2A23-A03B-31C1-78F699CAB43F}"/>
          </ac:spMkLst>
        </pc:spChg>
        <pc:spChg chg="add mod">
          <ac:chgData name="Lauren de Silva" userId="109afd5b2c8f34d4" providerId="LiveId" clId="{020A54E5-B45D-43C9-B639-BD4F849E5541}" dt="2024-04-16T16:27:25.876" v="835" actId="1076"/>
          <ac:spMkLst>
            <pc:docMk/>
            <pc:sldMk cId="602174750" sldId="266"/>
            <ac:spMk id="7" creationId="{5566506B-B65E-5929-267A-8490401BA409}"/>
          </ac:spMkLst>
        </pc:spChg>
        <pc:spChg chg="add mod">
          <ac:chgData name="Lauren de Silva" userId="109afd5b2c8f34d4" providerId="LiveId" clId="{020A54E5-B45D-43C9-B639-BD4F849E5541}" dt="2024-04-16T16:27:25.876" v="835" actId="1076"/>
          <ac:spMkLst>
            <pc:docMk/>
            <pc:sldMk cId="602174750" sldId="266"/>
            <ac:spMk id="8" creationId="{65805FEF-829C-70E0-F920-F6D6A8252B4C}"/>
          </ac:spMkLst>
        </pc:spChg>
        <pc:spChg chg="add mod">
          <ac:chgData name="Lauren de Silva" userId="109afd5b2c8f34d4" providerId="LiveId" clId="{020A54E5-B45D-43C9-B639-BD4F849E5541}" dt="2024-04-16T16:27:25.876" v="835" actId="1076"/>
          <ac:spMkLst>
            <pc:docMk/>
            <pc:sldMk cId="602174750" sldId="266"/>
            <ac:spMk id="9" creationId="{9D70BB2C-FE1B-4131-9BBD-24FE8C45B8C4}"/>
          </ac:spMkLst>
        </pc:spChg>
        <pc:spChg chg="mod">
          <ac:chgData name="Lauren de Silva" userId="109afd5b2c8f34d4" providerId="LiveId" clId="{020A54E5-B45D-43C9-B639-BD4F849E5541}" dt="2024-04-16T16:26:56.095" v="828" actId="113"/>
          <ac:spMkLst>
            <pc:docMk/>
            <pc:sldMk cId="602174750" sldId="266"/>
            <ac:spMk id="15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32:58.664" v="843" actId="1076"/>
          <ac:spMkLst>
            <pc:docMk/>
            <pc:sldMk cId="602174750" sldId="266"/>
            <ac:spMk id="18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27:36.563" v="838" actId="2711"/>
          <ac:spMkLst>
            <pc:docMk/>
            <pc:sldMk cId="602174750" sldId="266"/>
            <ac:spMk id="22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27:32.509" v="837" actId="2711"/>
          <ac:spMkLst>
            <pc:docMk/>
            <pc:sldMk cId="602174750" sldId="266"/>
            <ac:spMk id="23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28:21.687" v="840" actId="207"/>
          <ac:spMkLst>
            <pc:docMk/>
            <pc:sldMk cId="602174750" sldId="266"/>
            <ac:spMk id="24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27:01.524" v="829" actId="2711"/>
          <ac:spMkLst>
            <pc:docMk/>
            <pc:sldMk cId="602174750" sldId="266"/>
            <ac:spMk id="46" creationId="{00000000-0000-0000-0000-000000000000}"/>
          </ac:spMkLst>
        </pc:spChg>
        <pc:spChg chg="del">
          <ac:chgData name="Lauren de Silva" userId="109afd5b2c8f34d4" providerId="LiveId" clId="{020A54E5-B45D-43C9-B639-BD4F849E5541}" dt="2024-04-16T16:27:19.513" v="833" actId="478"/>
          <ac:spMkLst>
            <pc:docMk/>
            <pc:sldMk cId="602174750" sldId="266"/>
            <ac:spMk id="50" creationId="{00000000-0000-0000-0000-000000000000}"/>
          </ac:spMkLst>
        </pc:spChg>
        <pc:spChg chg="del">
          <ac:chgData name="Lauren de Silva" userId="109afd5b2c8f34d4" providerId="LiveId" clId="{020A54E5-B45D-43C9-B639-BD4F849E5541}" dt="2024-04-16T16:27:19.513" v="833" actId="478"/>
          <ac:spMkLst>
            <pc:docMk/>
            <pc:sldMk cId="602174750" sldId="266"/>
            <ac:spMk id="51" creationId="{00000000-0000-0000-0000-000000000000}"/>
          </ac:spMkLst>
        </pc:spChg>
        <pc:spChg chg="del">
          <ac:chgData name="Lauren de Silva" userId="109afd5b2c8f34d4" providerId="LiveId" clId="{020A54E5-B45D-43C9-B639-BD4F849E5541}" dt="2024-04-16T16:27:14.295" v="830" actId="478"/>
          <ac:spMkLst>
            <pc:docMk/>
            <pc:sldMk cId="602174750" sldId="266"/>
            <ac:spMk id="52" creationId="{00000000-0000-0000-0000-000000000000}"/>
          </ac:spMkLst>
        </pc:spChg>
        <pc:grpChg chg="add mod">
          <ac:chgData name="Lauren de Silva" userId="109afd5b2c8f34d4" providerId="LiveId" clId="{020A54E5-B45D-43C9-B639-BD4F849E5541}" dt="2024-04-16T16:27:25.876" v="835" actId="1076"/>
          <ac:grpSpMkLst>
            <pc:docMk/>
            <pc:sldMk cId="602174750" sldId="266"/>
            <ac:grpSpMk id="2" creationId="{BD98C059-EA70-878F-045A-6A636B0512D5}"/>
          </ac:grpSpMkLst>
        </pc:grpChg>
        <pc:grpChg chg="del mod">
          <ac:chgData name="Lauren de Silva" userId="109afd5b2c8f34d4" providerId="LiveId" clId="{020A54E5-B45D-43C9-B639-BD4F849E5541}" dt="2024-04-16T16:27:17.400" v="832" actId="478"/>
          <ac:grpSpMkLst>
            <pc:docMk/>
            <pc:sldMk cId="602174750" sldId="266"/>
            <ac:grpSpMk id="45" creationId="{00000000-0000-0000-0000-000000000000}"/>
          </ac:grpSpMkLst>
        </pc:grpChg>
        <pc:picChg chg="add mod">
          <ac:chgData name="Lauren de Silva" userId="109afd5b2c8f34d4" providerId="LiveId" clId="{020A54E5-B45D-43C9-B639-BD4F849E5541}" dt="2024-04-16T16:32:15.024" v="842" actId="1076"/>
          <ac:picMkLst>
            <pc:docMk/>
            <pc:sldMk cId="602174750" sldId="266"/>
            <ac:picMk id="10" creationId="{E63262A6-ADB3-49B5-9414-3711CA45F2FA}"/>
          </ac:picMkLst>
        </pc:picChg>
      </pc:sldChg>
      <pc:sldChg chg="addSp delSp modSp mod">
        <pc:chgData name="Lauren de Silva" userId="109afd5b2c8f34d4" providerId="LiveId" clId="{020A54E5-B45D-43C9-B639-BD4F849E5541}" dt="2024-04-16T16:38:44.110" v="888" actId="1076"/>
        <pc:sldMkLst>
          <pc:docMk/>
          <pc:sldMk cId="1296226889" sldId="267"/>
        </pc:sldMkLst>
        <pc:spChg chg="mod">
          <ac:chgData name="Lauren de Silva" userId="109afd5b2c8f34d4" providerId="LiveId" clId="{020A54E5-B45D-43C9-B639-BD4F849E5541}" dt="2024-04-16T16:37:55.382" v="860"/>
          <ac:spMkLst>
            <pc:docMk/>
            <pc:sldMk cId="1296226889" sldId="267"/>
            <ac:spMk id="3" creationId="{1D090A27-50A0-0EE1-7D41-949AB9776443}"/>
          </ac:spMkLst>
        </pc:spChg>
        <pc:spChg chg="mod">
          <ac:chgData name="Lauren de Silva" userId="109afd5b2c8f34d4" providerId="LiveId" clId="{020A54E5-B45D-43C9-B639-BD4F849E5541}" dt="2024-04-16T16:37:55.382" v="860"/>
          <ac:spMkLst>
            <pc:docMk/>
            <pc:sldMk cId="1296226889" sldId="267"/>
            <ac:spMk id="4" creationId="{051EAC5F-AFD0-B18C-131A-9D14F8BB07AB}"/>
          </ac:spMkLst>
        </pc:spChg>
        <pc:spChg chg="mod">
          <ac:chgData name="Lauren de Silva" userId="109afd5b2c8f34d4" providerId="LiveId" clId="{020A54E5-B45D-43C9-B639-BD4F849E5541}" dt="2024-04-16T16:37:55.382" v="860"/>
          <ac:spMkLst>
            <pc:docMk/>
            <pc:sldMk cId="1296226889" sldId="267"/>
            <ac:spMk id="5" creationId="{EFB8A610-8AF3-339A-3706-5737A571C416}"/>
          </ac:spMkLst>
        </pc:spChg>
        <pc:spChg chg="mod">
          <ac:chgData name="Lauren de Silva" userId="109afd5b2c8f34d4" providerId="LiveId" clId="{020A54E5-B45D-43C9-B639-BD4F849E5541}" dt="2024-04-16T16:37:55.382" v="860"/>
          <ac:spMkLst>
            <pc:docMk/>
            <pc:sldMk cId="1296226889" sldId="267"/>
            <ac:spMk id="6" creationId="{D4C19EE2-F1A1-27CF-3B10-97F17D0D9413}"/>
          </ac:spMkLst>
        </pc:spChg>
        <pc:spChg chg="add mod">
          <ac:chgData name="Lauren de Silva" userId="109afd5b2c8f34d4" providerId="LiveId" clId="{020A54E5-B45D-43C9-B639-BD4F849E5541}" dt="2024-04-16T16:37:55.382" v="860"/>
          <ac:spMkLst>
            <pc:docMk/>
            <pc:sldMk cId="1296226889" sldId="267"/>
            <ac:spMk id="7" creationId="{C6E5CBCD-4AFE-68AA-7373-065BF40DE279}"/>
          </ac:spMkLst>
        </pc:spChg>
        <pc:spChg chg="add mod">
          <ac:chgData name="Lauren de Silva" userId="109afd5b2c8f34d4" providerId="LiveId" clId="{020A54E5-B45D-43C9-B639-BD4F849E5541}" dt="2024-04-16T16:37:55.382" v="860"/>
          <ac:spMkLst>
            <pc:docMk/>
            <pc:sldMk cId="1296226889" sldId="267"/>
            <ac:spMk id="8" creationId="{EC2C383F-D0E9-93D9-97CB-A933FBD3B689}"/>
          </ac:spMkLst>
        </pc:spChg>
        <pc:spChg chg="add mod">
          <ac:chgData name="Lauren de Silva" userId="109afd5b2c8f34d4" providerId="LiveId" clId="{020A54E5-B45D-43C9-B639-BD4F849E5541}" dt="2024-04-16T16:37:55.382" v="860"/>
          <ac:spMkLst>
            <pc:docMk/>
            <pc:sldMk cId="1296226889" sldId="267"/>
            <ac:spMk id="9" creationId="{23D050AF-AC37-3524-8A42-D30CA30ED1B5}"/>
          </ac:spMkLst>
        </pc:spChg>
        <pc:spChg chg="mod">
          <ac:chgData name="Lauren de Silva" userId="109afd5b2c8f34d4" providerId="LiveId" clId="{020A54E5-B45D-43C9-B639-BD4F849E5541}" dt="2024-04-16T16:38:17.431" v="865"/>
          <ac:spMkLst>
            <pc:docMk/>
            <pc:sldMk cId="1296226889" sldId="267"/>
            <ac:spMk id="11" creationId="{371DB90A-D036-8E84-64D1-9DCFF8D98BBA}"/>
          </ac:spMkLst>
        </pc:spChg>
        <pc:spChg chg="mod">
          <ac:chgData name="Lauren de Silva" userId="109afd5b2c8f34d4" providerId="LiveId" clId="{020A54E5-B45D-43C9-B639-BD4F849E5541}" dt="2024-04-16T16:38:17.431" v="865"/>
          <ac:spMkLst>
            <pc:docMk/>
            <pc:sldMk cId="1296226889" sldId="267"/>
            <ac:spMk id="12" creationId="{638A3659-9F8A-FF72-4469-1FC4303828CD}"/>
          </ac:spMkLst>
        </pc:spChg>
        <pc:spChg chg="mod">
          <ac:chgData name="Lauren de Silva" userId="109afd5b2c8f34d4" providerId="LiveId" clId="{020A54E5-B45D-43C9-B639-BD4F849E5541}" dt="2024-04-16T16:38:17.431" v="865"/>
          <ac:spMkLst>
            <pc:docMk/>
            <pc:sldMk cId="1296226889" sldId="267"/>
            <ac:spMk id="13" creationId="{E334CC12-0B30-0135-4206-7A3FE31DA13D}"/>
          </ac:spMkLst>
        </pc:spChg>
        <pc:spChg chg="mod">
          <ac:chgData name="Lauren de Silva" userId="109afd5b2c8f34d4" providerId="LiveId" clId="{020A54E5-B45D-43C9-B639-BD4F849E5541}" dt="2024-04-16T16:38:17.431" v="865"/>
          <ac:spMkLst>
            <pc:docMk/>
            <pc:sldMk cId="1296226889" sldId="267"/>
            <ac:spMk id="14" creationId="{0B014812-5CBD-EEB0-9B2F-E8F01A4F8BBD}"/>
          </ac:spMkLst>
        </pc:spChg>
        <pc:spChg chg="mod">
          <ac:chgData name="Lauren de Silva" userId="109afd5b2c8f34d4" providerId="LiveId" clId="{020A54E5-B45D-43C9-B639-BD4F849E5541}" dt="2024-04-16T16:38:44.110" v="888" actId="1076"/>
          <ac:spMkLst>
            <pc:docMk/>
            <pc:sldMk cId="1296226889" sldId="267"/>
            <ac:spMk id="15" creationId="{00000000-0000-0000-0000-000000000000}"/>
          </ac:spMkLst>
        </pc:spChg>
        <pc:spChg chg="add mod">
          <ac:chgData name="Lauren de Silva" userId="109afd5b2c8f34d4" providerId="LiveId" clId="{020A54E5-B45D-43C9-B639-BD4F849E5541}" dt="2024-04-16T16:38:17.431" v="865"/>
          <ac:spMkLst>
            <pc:docMk/>
            <pc:sldMk cId="1296226889" sldId="267"/>
            <ac:spMk id="16" creationId="{D3D8E725-5362-132C-CEC9-DA161F7A9F0F}"/>
          </ac:spMkLst>
        </pc:spChg>
        <pc:spChg chg="mod">
          <ac:chgData name="Lauren de Silva" userId="109afd5b2c8f34d4" providerId="LiveId" clId="{020A54E5-B45D-43C9-B639-BD4F849E5541}" dt="2024-04-16T16:38:11.429" v="863" actId="1076"/>
          <ac:spMkLst>
            <pc:docMk/>
            <pc:sldMk cId="1296226889" sldId="267"/>
            <ac:spMk id="17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38:37.772" v="887" actId="1076"/>
          <ac:spMkLst>
            <pc:docMk/>
            <pc:sldMk cId="1296226889" sldId="267"/>
            <ac:spMk id="18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37:28.615" v="855" actId="2711"/>
          <ac:spMkLst>
            <pc:docMk/>
            <pc:sldMk cId="1296226889" sldId="267"/>
            <ac:spMk id="20" creationId="{00000000-0000-0000-0000-000000000000}"/>
          </ac:spMkLst>
        </pc:spChg>
        <pc:spChg chg="add mod">
          <ac:chgData name="Lauren de Silva" userId="109afd5b2c8f34d4" providerId="LiveId" clId="{020A54E5-B45D-43C9-B639-BD4F849E5541}" dt="2024-04-16T16:38:17.431" v="865"/>
          <ac:spMkLst>
            <pc:docMk/>
            <pc:sldMk cId="1296226889" sldId="267"/>
            <ac:spMk id="21" creationId="{BFDB97D2-2C2C-1B9A-E1B3-1650C3721253}"/>
          </ac:spMkLst>
        </pc:spChg>
        <pc:spChg chg="add mod">
          <ac:chgData name="Lauren de Silva" userId="109afd5b2c8f34d4" providerId="LiveId" clId="{020A54E5-B45D-43C9-B639-BD4F849E5541}" dt="2024-04-16T16:38:17.431" v="865"/>
          <ac:spMkLst>
            <pc:docMk/>
            <pc:sldMk cId="1296226889" sldId="267"/>
            <ac:spMk id="22" creationId="{E97FE176-60E8-7657-458B-D411D6CF500B}"/>
          </ac:spMkLst>
        </pc:spChg>
        <pc:spChg chg="mod">
          <ac:chgData name="Lauren de Silva" userId="109afd5b2c8f34d4" providerId="LiveId" clId="{020A54E5-B45D-43C9-B639-BD4F849E5541}" dt="2024-04-16T16:37:24.830" v="854" actId="2711"/>
          <ac:spMkLst>
            <pc:docMk/>
            <pc:sldMk cId="1296226889" sldId="267"/>
            <ac:spMk id="23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37:37.420" v="857" actId="207"/>
          <ac:spMkLst>
            <pc:docMk/>
            <pc:sldMk cId="1296226889" sldId="267"/>
            <ac:spMk id="24" creationId="{00000000-0000-0000-0000-000000000000}"/>
          </ac:spMkLst>
        </pc:spChg>
        <pc:spChg chg="del">
          <ac:chgData name="Lauren de Silva" userId="109afd5b2c8f34d4" providerId="LiveId" clId="{020A54E5-B45D-43C9-B639-BD4F849E5541}" dt="2024-04-16T16:38:07.123" v="862" actId="478"/>
          <ac:spMkLst>
            <pc:docMk/>
            <pc:sldMk cId="1296226889" sldId="267"/>
            <ac:spMk id="50" creationId="{00000000-0000-0000-0000-000000000000}"/>
          </ac:spMkLst>
        </pc:spChg>
        <pc:spChg chg="del">
          <ac:chgData name="Lauren de Silva" userId="109afd5b2c8f34d4" providerId="LiveId" clId="{020A54E5-B45D-43C9-B639-BD4F849E5541}" dt="2024-04-16T16:38:07.123" v="862" actId="478"/>
          <ac:spMkLst>
            <pc:docMk/>
            <pc:sldMk cId="1296226889" sldId="267"/>
            <ac:spMk id="51" creationId="{00000000-0000-0000-0000-000000000000}"/>
          </ac:spMkLst>
        </pc:spChg>
        <pc:spChg chg="del">
          <ac:chgData name="Lauren de Silva" userId="109afd5b2c8f34d4" providerId="LiveId" clId="{020A54E5-B45D-43C9-B639-BD4F849E5541}" dt="2024-04-16T16:38:16.530" v="864" actId="478"/>
          <ac:spMkLst>
            <pc:docMk/>
            <pc:sldMk cId="1296226889" sldId="267"/>
            <ac:spMk id="52" creationId="{00000000-0000-0000-0000-000000000000}"/>
          </ac:spMkLst>
        </pc:spChg>
        <pc:grpChg chg="add mod">
          <ac:chgData name="Lauren de Silva" userId="109afd5b2c8f34d4" providerId="LiveId" clId="{020A54E5-B45D-43C9-B639-BD4F849E5541}" dt="2024-04-16T16:37:55.382" v="860"/>
          <ac:grpSpMkLst>
            <pc:docMk/>
            <pc:sldMk cId="1296226889" sldId="267"/>
            <ac:grpSpMk id="2" creationId="{92282759-6730-A480-DD8D-A2B029B4904C}"/>
          </ac:grpSpMkLst>
        </pc:grpChg>
        <pc:grpChg chg="add mod">
          <ac:chgData name="Lauren de Silva" userId="109afd5b2c8f34d4" providerId="LiveId" clId="{020A54E5-B45D-43C9-B639-BD4F849E5541}" dt="2024-04-16T16:38:17.431" v="865"/>
          <ac:grpSpMkLst>
            <pc:docMk/>
            <pc:sldMk cId="1296226889" sldId="267"/>
            <ac:grpSpMk id="10" creationId="{34B8E25B-A487-F89D-0E1F-B0A924B0BEC8}"/>
          </ac:grpSpMkLst>
        </pc:grpChg>
        <pc:grpChg chg="del">
          <ac:chgData name="Lauren de Silva" userId="109afd5b2c8f34d4" providerId="LiveId" clId="{020A54E5-B45D-43C9-B639-BD4F849E5541}" dt="2024-04-16T16:38:16.530" v="864" actId="478"/>
          <ac:grpSpMkLst>
            <pc:docMk/>
            <pc:sldMk cId="1296226889" sldId="267"/>
            <ac:grpSpMk id="45" creationId="{00000000-0000-0000-0000-000000000000}"/>
          </ac:grpSpMkLst>
        </pc:grpChg>
      </pc:sldChg>
      <pc:sldChg chg="modSp mod">
        <pc:chgData name="Lauren de Silva" userId="109afd5b2c8f34d4" providerId="LiveId" clId="{020A54E5-B45D-43C9-B639-BD4F849E5541}" dt="2024-04-17T16:33:36.053" v="1989" actId="20577"/>
        <pc:sldMkLst>
          <pc:docMk/>
          <pc:sldMk cId="3134664" sldId="268"/>
        </pc:sldMkLst>
        <pc:spChg chg="mod">
          <ac:chgData name="Lauren de Silva" userId="109afd5b2c8f34d4" providerId="LiveId" clId="{020A54E5-B45D-43C9-B639-BD4F849E5541}" dt="2024-04-16T13:15:08.198" v="247" actId="1076"/>
          <ac:spMkLst>
            <pc:docMk/>
            <pc:sldMk cId="3134664" sldId="268"/>
            <ac:spMk id="2" creationId="{00000000-0000-0000-0000-000000000000}"/>
          </ac:spMkLst>
        </pc:spChg>
        <pc:spChg chg="mod">
          <ac:chgData name="Lauren de Silva" userId="109afd5b2c8f34d4" providerId="LiveId" clId="{020A54E5-B45D-43C9-B639-BD4F849E5541}" dt="2024-04-17T16:33:36.053" v="1989" actId="20577"/>
          <ac:spMkLst>
            <pc:docMk/>
            <pc:sldMk cId="3134664" sldId="268"/>
            <ac:spMk id="3" creationId="{00000000-0000-0000-0000-000000000000}"/>
          </ac:spMkLst>
        </pc:spChg>
      </pc:sldChg>
      <pc:sldChg chg="modSp mod modAnim">
        <pc:chgData name="Lauren de Silva" userId="109afd5b2c8f34d4" providerId="LiveId" clId="{020A54E5-B45D-43C9-B639-BD4F849E5541}" dt="2024-04-16T16:56:46.979" v="1001"/>
        <pc:sldMkLst>
          <pc:docMk/>
          <pc:sldMk cId="180621100" sldId="269"/>
        </pc:sldMkLst>
        <pc:spChg chg="mod">
          <ac:chgData name="Lauren de Silva" userId="109afd5b2c8f34d4" providerId="LiveId" clId="{020A54E5-B45D-43C9-B639-BD4F849E5541}" dt="2024-04-16T13:13:57.194" v="188"/>
          <ac:spMkLst>
            <pc:docMk/>
            <pc:sldMk cId="180621100" sldId="269"/>
            <ac:spMk id="2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40:03.698" v="894" actId="1076"/>
          <ac:spMkLst>
            <pc:docMk/>
            <pc:sldMk cId="180621100" sldId="269"/>
            <ac:spMk id="5" creationId="{00000000-0000-0000-0000-000000000000}"/>
          </ac:spMkLst>
        </pc:spChg>
      </pc:sldChg>
      <pc:sldChg chg="addSp delSp modSp mod delAnim modAnim">
        <pc:chgData name="Lauren de Silva" userId="109afd5b2c8f34d4" providerId="LiveId" clId="{020A54E5-B45D-43C9-B639-BD4F849E5541}" dt="2024-04-16T16:49:32.789" v="927"/>
        <pc:sldMkLst>
          <pc:docMk/>
          <pc:sldMk cId="1932922208" sldId="270"/>
        </pc:sldMkLst>
        <pc:spChg chg="del">
          <ac:chgData name="Lauren de Silva" userId="109afd5b2c8f34d4" providerId="LiveId" clId="{020A54E5-B45D-43C9-B639-BD4F849E5541}" dt="2024-04-16T16:48:24.002" v="910" actId="478"/>
          <ac:spMkLst>
            <pc:docMk/>
            <pc:sldMk cId="1932922208" sldId="270"/>
            <ac:spMk id="3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3:15:18.898" v="248" actId="2711"/>
          <ac:spMkLst>
            <pc:docMk/>
            <pc:sldMk cId="1932922208" sldId="270"/>
            <ac:spMk id="4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40:52.236" v="895" actId="207"/>
          <ac:spMkLst>
            <pc:docMk/>
            <pc:sldMk cId="1932922208" sldId="270"/>
            <ac:spMk id="5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45:55.101" v="902"/>
          <ac:spMkLst>
            <pc:docMk/>
            <pc:sldMk cId="1932922208" sldId="270"/>
            <ac:spMk id="7" creationId="{7BE86519-8A50-A0F7-3F7A-3E3085A2DE7C}"/>
          </ac:spMkLst>
        </pc:spChg>
        <pc:spChg chg="mod">
          <ac:chgData name="Lauren de Silva" userId="109afd5b2c8f34d4" providerId="LiveId" clId="{020A54E5-B45D-43C9-B639-BD4F849E5541}" dt="2024-04-16T16:40:59.661" v="896" actId="207"/>
          <ac:spMkLst>
            <pc:docMk/>
            <pc:sldMk cId="1932922208" sldId="270"/>
            <ac:spMk id="8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3:15:26.475" v="253" actId="2711"/>
          <ac:spMkLst>
            <pc:docMk/>
            <pc:sldMk cId="1932922208" sldId="270"/>
            <ac:spMk id="9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41:15.462" v="898" actId="207"/>
          <ac:spMkLst>
            <pc:docMk/>
            <pc:sldMk cId="1932922208" sldId="270"/>
            <ac:spMk id="10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41:26.747" v="899" actId="207"/>
          <ac:spMkLst>
            <pc:docMk/>
            <pc:sldMk cId="1932922208" sldId="270"/>
            <ac:spMk id="12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3:13:00.756" v="173" actId="2711"/>
          <ac:spMkLst>
            <pc:docMk/>
            <pc:sldMk cId="1932922208" sldId="270"/>
            <ac:spMk id="15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3:15:30.512" v="254" actId="2711"/>
          <ac:spMkLst>
            <pc:docMk/>
            <pc:sldMk cId="1932922208" sldId="270"/>
            <ac:spMk id="16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42:14.873" v="901" actId="207"/>
          <ac:spMkLst>
            <pc:docMk/>
            <pc:sldMk cId="1932922208" sldId="270"/>
            <ac:spMk id="17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45:55.101" v="902"/>
          <ac:spMkLst>
            <pc:docMk/>
            <pc:sldMk cId="1932922208" sldId="270"/>
            <ac:spMk id="18" creationId="{3CB50305-8484-9D82-C1B9-C21DF6FD53E2}"/>
          </ac:spMkLst>
        </pc:spChg>
        <pc:spChg chg="del">
          <ac:chgData name="Lauren de Silva" userId="109afd5b2c8f34d4" providerId="LiveId" clId="{020A54E5-B45D-43C9-B639-BD4F849E5541}" dt="2024-04-16T16:46:01.872" v="904" actId="478"/>
          <ac:spMkLst>
            <pc:docMk/>
            <pc:sldMk cId="1932922208" sldId="270"/>
            <ac:spMk id="24" creationId="{00000000-0000-0000-0000-000000000000}"/>
          </ac:spMkLst>
        </pc:spChg>
        <pc:spChg chg="del">
          <ac:chgData name="Lauren de Silva" userId="109afd5b2c8f34d4" providerId="LiveId" clId="{020A54E5-B45D-43C9-B639-BD4F849E5541}" dt="2024-04-16T16:46:03.603" v="905" actId="478"/>
          <ac:spMkLst>
            <pc:docMk/>
            <pc:sldMk cId="1932922208" sldId="270"/>
            <ac:spMk id="25" creationId="{00000000-0000-0000-0000-000000000000}"/>
          </ac:spMkLst>
        </pc:spChg>
        <pc:spChg chg="del">
          <ac:chgData name="Lauren de Silva" userId="109afd5b2c8f34d4" providerId="LiveId" clId="{020A54E5-B45D-43C9-B639-BD4F849E5541}" dt="2024-04-16T16:46:01.872" v="904" actId="478"/>
          <ac:spMkLst>
            <pc:docMk/>
            <pc:sldMk cId="1932922208" sldId="270"/>
            <ac:spMk id="28" creationId="{00000000-0000-0000-0000-000000000000}"/>
          </ac:spMkLst>
        </pc:spChg>
        <pc:spChg chg="del">
          <ac:chgData name="Lauren de Silva" userId="109afd5b2c8f34d4" providerId="LiveId" clId="{020A54E5-B45D-43C9-B639-BD4F849E5541}" dt="2024-04-16T16:48:20.285" v="909" actId="478"/>
          <ac:spMkLst>
            <pc:docMk/>
            <pc:sldMk cId="1932922208" sldId="270"/>
            <ac:spMk id="30" creationId="{00000000-0000-0000-0000-000000000000}"/>
          </ac:spMkLst>
        </pc:spChg>
        <pc:spChg chg="mod">
          <ac:chgData name="Lauren de Silva" userId="109afd5b2c8f34d4" providerId="LiveId" clId="{020A54E5-B45D-43C9-B639-BD4F849E5541}" dt="2024-04-16T16:45:55.101" v="902"/>
          <ac:spMkLst>
            <pc:docMk/>
            <pc:sldMk cId="1932922208" sldId="270"/>
            <ac:spMk id="31" creationId="{F5F5F74D-AA29-D7B7-61A4-128E9B5F251F}"/>
          </ac:spMkLst>
        </pc:spChg>
        <pc:spChg chg="mod">
          <ac:chgData name="Lauren de Silva" userId="109afd5b2c8f34d4" providerId="LiveId" clId="{020A54E5-B45D-43C9-B639-BD4F849E5541}" dt="2024-04-16T16:45:55.101" v="902"/>
          <ac:spMkLst>
            <pc:docMk/>
            <pc:sldMk cId="1932922208" sldId="270"/>
            <ac:spMk id="32" creationId="{11CEC9D7-F85C-DA4E-09CC-793503FAFA50}"/>
          </ac:spMkLst>
        </pc:spChg>
        <pc:spChg chg="add mod">
          <ac:chgData name="Lauren de Silva" userId="109afd5b2c8f34d4" providerId="LiveId" clId="{020A54E5-B45D-43C9-B639-BD4F849E5541}" dt="2024-04-16T16:45:55.101" v="902"/>
          <ac:spMkLst>
            <pc:docMk/>
            <pc:sldMk cId="1932922208" sldId="270"/>
            <ac:spMk id="33" creationId="{ADC67094-BAB1-E799-3E1B-E9570581C35F}"/>
          </ac:spMkLst>
        </pc:spChg>
        <pc:spChg chg="add mod">
          <ac:chgData name="Lauren de Silva" userId="109afd5b2c8f34d4" providerId="LiveId" clId="{020A54E5-B45D-43C9-B639-BD4F849E5541}" dt="2024-04-16T16:45:55.101" v="902"/>
          <ac:spMkLst>
            <pc:docMk/>
            <pc:sldMk cId="1932922208" sldId="270"/>
            <ac:spMk id="34" creationId="{DDCC7831-FFA3-DC38-FBAC-29E6ED5DA992}"/>
          </ac:spMkLst>
        </pc:spChg>
        <pc:spChg chg="add mod">
          <ac:chgData name="Lauren de Silva" userId="109afd5b2c8f34d4" providerId="LiveId" clId="{020A54E5-B45D-43C9-B639-BD4F849E5541}" dt="2024-04-16T16:45:55.101" v="902"/>
          <ac:spMkLst>
            <pc:docMk/>
            <pc:sldMk cId="1932922208" sldId="270"/>
            <ac:spMk id="35" creationId="{D34F0D10-4BF7-CDB6-9FAA-BE1E7AB98C68}"/>
          </ac:spMkLst>
        </pc:spChg>
        <pc:spChg chg="mod">
          <ac:chgData name="Lauren de Silva" userId="109afd5b2c8f34d4" providerId="LiveId" clId="{020A54E5-B45D-43C9-B639-BD4F849E5541}" dt="2024-04-16T16:46:04.217" v="906"/>
          <ac:spMkLst>
            <pc:docMk/>
            <pc:sldMk cId="1932922208" sldId="270"/>
            <ac:spMk id="37" creationId="{29147EA5-F6D8-E16B-9958-D7E89440DD89}"/>
          </ac:spMkLst>
        </pc:spChg>
        <pc:spChg chg="mod">
          <ac:chgData name="Lauren de Silva" userId="109afd5b2c8f34d4" providerId="LiveId" clId="{020A54E5-B45D-43C9-B639-BD4F849E5541}" dt="2024-04-16T16:46:04.217" v="906"/>
          <ac:spMkLst>
            <pc:docMk/>
            <pc:sldMk cId="1932922208" sldId="270"/>
            <ac:spMk id="38" creationId="{E3B9E4A8-9140-B157-4810-BF920CD803E0}"/>
          </ac:spMkLst>
        </pc:spChg>
        <pc:spChg chg="mod">
          <ac:chgData name="Lauren de Silva" userId="109afd5b2c8f34d4" providerId="LiveId" clId="{020A54E5-B45D-43C9-B639-BD4F849E5541}" dt="2024-04-16T16:46:04.217" v="906"/>
          <ac:spMkLst>
            <pc:docMk/>
            <pc:sldMk cId="1932922208" sldId="270"/>
            <ac:spMk id="39" creationId="{1E7B9C17-FED5-30DC-DCC0-E18684AD9360}"/>
          </ac:spMkLst>
        </pc:spChg>
        <pc:spChg chg="mod">
          <ac:chgData name="Lauren de Silva" userId="109afd5b2c8f34d4" providerId="LiveId" clId="{020A54E5-B45D-43C9-B639-BD4F849E5541}" dt="2024-04-16T16:46:04.217" v="906"/>
          <ac:spMkLst>
            <pc:docMk/>
            <pc:sldMk cId="1932922208" sldId="270"/>
            <ac:spMk id="40" creationId="{E39C4549-624A-31F5-DA70-10411DF43EB5}"/>
          </ac:spMkLst>
        </pc:spChg>
        <pc:spChg chg="add mod">
          <ac:chgData name="Lauren de Silva" userId="109afd5b2c8f34d4" providerId="LiveId" clId="{020A54E5-B45D-43C9-B639-BD4F849E5541}" dt="2024-04-16T16:46:09.184" v="907" actId="1076"/>
          <ac:spMkLst>
            <pc:docMk/>
            <pc:sldMk cId="1932922208" sldId="270"/>
            <ac:spMk id="41" creationId="{57240B32-F4CA-A477-7D63-6FE67E2D30D8}"/>
          </ac:spMkLst>
        </pc:spChg>
        <pc:spChg chg="add mod">
          <ac:chgData name="Lauren de Silva" userId="109afd5b2c8f34d4" providerId="LiveId" clId="{020A54E5-B45D-43C9-B639-BD4F849E5541}" dt="2024-04-16T16:46:09.184" v="907" actId="1076"/>
          <ac:spMkLst>
            <pc:docMk/>
            <pc:sldMk cId="1932922208" sldId="270"/>
            <ac:spMk id="42" creationId="{D0681A27-066F-2C58-F469-2ACC40FC637E}"/>
          </ac:spMkLst>
        </pc:spChg>
        <pc:spChg chg="add del mod">
          <ac:chgData name="Lauren de Silva" userId="109afd5b2c8f34d4" providerId="LiveId" clId="{020A54E5-B45D-43C9-B639-BD4F849E5541}" dt="2024-04-16T16:46:12.988" v="908" actId="478"/>
          <ac:spMkLst>
            <pc:docMk/>
            <pc:sldMk cId="1932922208" sldId="270"/>
            <ac:spMk id="43" creationId="{A4A49D86-3CD0-2C59-9514-166A02FE37EC}"/>
          </ac:spMkLst>
        </pc:spChg>
        <pc:spChg chg="add mod">
          <ac:chgData name="Lauren de Silva" userId="109afd5b2c8f34d4" providerId="LiveId" clId="{020A54E5-B45D-43C9-B639-BD4F849E5541}" dt="2024-04-16T16:49:12.706" v="925" actId="14100"/>
          <ac:spMkLst>
            <pc:docMk/>
            <pc:sldMk cId="1932922208" sldId="270"/>
            <ac:spMk id="44" creationId="{F96840D8-94DF-DE69-B4A7-497D1C50304C}"/>
          </ac:spMkLst>
        </pc:spChg>
        <pc:grpChg chg="add mod">
          <ac:chgData name="Lauren de Silva" userId="109afd5b2c8f34d4" providerId="LiveId" clId="{020A54E5-B45D-43C9-B639-BD4F849E5541}" dt="2024-04-16T16:45:55.101" v="902"/>
          <ac:grpSpMkLst>
            <pc:docMk/>
            <pc:sldMk cId="1932922208" sldId="270"/>
            <ac:grpSpMk id="6" creationId="{2675735E-DE61-43C1-9DB4-55C194BA124C}"/>
          </ac:grpSpMkLst>
        </pc:grpChg>
        <pc:grpChg chg="del">
          <ac:chgData name="Lauren de Silva" userId="109afd5b2c8f34d4" providerId="LiveId" clId="{020A54E5-B45D-43C9-B639-BD4F849E5541}" dt="2024-04-16T16:45:59.399" v="903" actId="478"/>
          <ac:grpSpMkLst>
            <pc:docMk/>
            <pc:sldMk cId="1932922208" sldId="270"/>
            <ac:grpSpMk id="14" creationId="{00000000-0000-0000-0000-000000000000}"/>
          </ac:grpSpMkLst>
        </pc:grpChg>
        <pc:grpChg chg="add mod">
          <ac:chgData name="Lauren de Silva" userId="109afd5b2c8f34d4" providerId="LiveId" clId="{020A54E5-B45D-43C9-B639-BD4F849E5541}" dt="2024-04-16T16:46:09.184" v="907" actId="1076"/>
          <ac:grpSpMkLst>
            <pc:docMk/>
            <pc:sldMk cId="1932922208" sldId="270"/>
            <ac:grpSpMk id="36" creationId="{03B7B65A-44C8-0AC9-559D-7110FD659822}"/>
          </ac:grpSpMkLst>
        </pc:grpChg>
        <pc:picChg chg="add mod">
          <ac:chgData name="Lauren de Silva" userId="109afd5b2c8f34d4" providerId="LiveId" clId="{020A54E5-B45D-43C9-B639-BD4F849E5541}" dt="2024-04-16T16:48:50.131" v="920" actId="1076"/>
          <ac:picMkLst>
            <pc:docMk/>
            <pc:sldMk cId="1932922208" sldId="270"/>
            <ac:picMk id="2050" creationId="{DB92ABEF-AE2A-649B-131C-4FF93DFA0EFF}"/>
          </ac:picMkLst>
        </pc:picChg>
      </pc:sldChg>
      <pc:sldChg chg="modSp mod">
        <pc:chgData name="Lauren de Silva" userId="109afd5b2c8f34d4" providerId="LiveId" clId="{020A54E5-B45D-43C9-B639-BD4F849E5541}" dt="2024-04-16T13:13:42.747" v="186" actId="2711"/>
        <pc:sldMkLst>
          <pc:docMk/>
          <pc:sldMk cId="4168403761" sldId="271"/>
        </pc:sldMkLst>
        <pc:spChg chg="mod">
          <ac:chgData name="Lauren de Silva" userId="109afd5b2c8f34d4" providerId="LiveId" clId="{020A54E5-B45D-43C9-B639-BD4F849E5541}" dt="2024-04-16T13:13:42.747" v="186" actId="2711"/>
          <ac:spMkLst>
            <pc:docMk/>
            <pc:sldMk cId="4168403761" sldId="271"/>
            <ac:spMk id="15" creationId="{00000000-0000-0000-0000-000000000000}"/>
          </ac:spMkLst>
        </pc:spChg>
      </pc:sldChg>
      <pc:sldChg chg="new del">
        <pc:chgData name="Lauren de Silva" userId="109afd5b2c8f34d4" providerId="LiveId" clId="{020A54E5-B45D-43C9-B639-BD4F849E5541}" dt="2024-04-16T15:44:10.615" v="468" actId="47"/>
        <pc:sldMkLst>
          <pc:docMk/>
          <pc:sldMk cId="3121248283" sldId="272"/>
        </pc:sldMkLst>
      </pc:sldChg>
      <pc:sldChg chg="new del">
        <pc:chgData name="Lauren de Silva" userId="109afd5b2c8f34d4" providerId="LiveId" clId="{020A54E5-B45D-43C9-B639-BD4F849E5541}" dt="2024-04-16T15:44:22.458" v="501" actId="47"/>
        <pc:sldMkLst>
          <pc:docMk/>
          <pc:sldMk cId="2033645754" sldId="273"/>
        </pc:sldMkLst>
      </pc:sldChg>
      <pc:sldChg chg="new del">
        <pc:chgData name="Lauren de Silva" userId="109afd5b2c8f34d4" providerId="LiveId" clId="{020A54E5-B45D-43C9-B639-BD4F849E5541}" dt="2024-04-16T15:44:23.115" v="502" actId="47"/>
        <pc:sldMkLst>
          <pc:docMk/>
          <pc:sldMk cId="331939744" sldId="274"/>
        </pc:sldMkLst>
      </pc:sldChg>
      <pc:sldChg chg="new del">
        <pc:chgData name="Lauren de Silva" userId="109afd5b2c8f34d4" providerId="LiveId" clId="{020A54E5-B45D-43C9-B639-BD4F849E5541}" dt="2024-04-16T15:44:23.562" v="503" actId="47"/>
        <pc:sldMkLst>
          <pc:docMk/>
          <pc:sldMk cId="824310134" sldId="275"/>
        </pc:sldMkLst>
      </pc:sldChg>
      <pc:sldChg chg="new del">
        <pc:chgData name="Lauren de Silva" userId="109afd5b2c8f34d4" providerId="LiveId" clId="{020A54E5-B45D-43C9-B639-BD4F849E5541}" dt="2024-04-16T15:44:12.866" v="469" actId="47"/>
        <pc:sldMkLst>
          <pc:docMk/>
          <pc:sldMk cId="4210908792" sldId="276"/>
        </pc:sldMkLst>
      </pc:sldChg>
      <pc:sldChg chg="new del">
        <pc:chgData name="Lauren de Silva" userId="109afd5b2c8f34d4" providerId="LiveId" clId="{020A54E5-B45D-43C9-B639-BD4F849E5541}" dt="2024-04-16T15:44:13.322" v="470" actId="47"/>
        <pc:sldMkLst>
          <pc:docMk/>
          <pc:sldMk cId="143672368" sldId="277"/>
        </pc:sldMkLst>
      </pc:sldChg>
      <pc:sldChg chg="new del">
        <pc:chgData name="Lauren de Silva" userId="109afd5b2c8f34d4" providerId="LiveId" clId="{020A54E5-B45D-43C9-B639-BD4F849E5541}" dt="2024-04-16T15:44:13.526" v="471" actId="47"/>
        <pc:sldMkLst>
          <pc:docMk/>
          <pc:sldMk cId="687602049" sldId="278"/>
        </pc:sldMkLst>
      </pc:sldChg>
      <pc:sldChg chg="new del">
        <pc:chgData name="Lauren de Silva" userId="109afd5b2c8f34d4" providerId="LiveId" clId="{020A54E5-B45D-43C9-B639-BD4F849E5541}" dt="2024-04-16T15:44:13.705" v="472" actId="47"/>
        <pc:sldMkLst>
          <pc:docMk/>
          <pc:sldMk cId="4229559755" sldId="279"/>
        </pc:sldMkLst>
      </pc:sldChg>
      <pc:sldChg chg="new del">
        <pc:chgData name="Lauren de Silva" userId="109afd5b2c8f34d4" providerId="LiveId" clId="{020A54E5-B45D-43C9-B639-BD4F849E5541}" dt="2024-04-16T15:44:13.820" v="473" actId="47"/>
        <pc:sldMkLst>
          <pc:docMk/>
          <pc:sldMk cId="3507518801" sldId="280"/>
        </pc:sldMkLst>
      </pc:sldChg>
      <pc:sldChg chg="new del">
        <pc:chgData name="Lauren de Silva" userId="109afd5b2c8f34d4" providerId="LiveId" clId="{020A54E5-B45D-43C9-B639-BD4F849E5541}" dt="2024-04-16T15:44:13.982" v="474" actId="47"/>
        <pc:sldMkLst>
          <pc:docMk/>
          <pc:sldMk cId="1131519813" sldId="281"/>
        </pc:sldMkLst>
      </pc:sldChg>
      <pc:sldChg chg="new del">
        <pc:chgData name="Lauren de Silva" userId="109afd5b2c8f34d4" providerId="LiveId" clId="{020A54E5-B45D-43C9-B639-BD4F849E5541}" dt="2024-04-16T15:44:14.106" v="475" actId="47"/>
        <pc:sldMkLst>
          <pc:docMk/>
          <pc:sldMk cId="3051564680" sldId="282"/>
        </pc:sldMkLst>
      </pc:sldChg>
      <pc:sldChg chg="new del">
        <pc:chgData name="Lauren de Silva" userId="109afd5b2c8f34d4" providerId="LiveId" clId="{020A54E5-B45D-43C9-B639-BD4F849E5541}" dt="2024-04-16T15:44:14.255" v="476" actId="47"/>
        <pc:sldMkLst>
          <pc:docMk/>
          <pc:sldMk cId="3358518762" sldId="283"/>
        </pc:sldMkLst>
      </pc:sldChg>
      <pc:sldChg chg="new del">
        <pc:chgData name="Lauren de Silva" userId="109afd5b2c8f34d4" providerId="LiveId" clId="{020A54E5-B45D-43C9-B639-BD4F849E5541}" dt="2024-04-16T15:44:14.412" v="477" actId="47"/>
        <pc:sldMkLst>
          <pc:docMk/>
          <pc:sldMk cId="715195458" sldId="284"/>
        </pc:sldMkLst>
      </pc:sldChg>
      <pc:sldChg chg="new del">
        <pc:chgData name="Lauren de Silva" userId="109afd5b2c8f34d4" providerId="LiveId" clId="{020A54E5-B45D-43C9-B639-BD4F849E5541}" dt="2024-04-16T15:44:14.917" v="478" actId="47"/>
        <pc:sldMkLst>
          <pc:docMk/>
          <pc:sldMk cId="3322623740" sldId="285"/>
        </pc:sldMkLst>
      </pc:sldChg>
      <pc:sldChg chg="new del">
        <pc:chgData name="Lauren de Silva" userId="109afd5b2c8f34d4" providerId="LiveId" clId="{020A54E5-B45D-43C9-B639-BD4F849E5541}" dt="2024-04-16T15:44:14.953" v="479" actId="47"/>
        <pc:sldMkLst>
          <pc:docMk/>
          <pc:sldMk cId="2329713977" sldId="286"/>
        </pc:sldMkLst>
      </pc:sldChg>
      <pc:sldChg chg="new del">
        <pc:chgData name="Lauren de Silva" userId="109afd5b2c8f34d4" providerId="LiveId" clId="{020A54E5-B45D-43C9-B639-BD4F849E5541}" dt="2024-04-16T15:44:14.985" v="480" actId="47"/>
        <pc:sldMkLst>
          <pc:docMk/>
          <pc:sldMk cId="2374329307" sldId="287"/>
        </pc:sldMkLst>
      </pc:sldChg>
      <pc:sldChg chg="new del">
        <pc:chgData name="Lauren de Silva" userId="109afd5b2c8f34d4" providerId="LiveId" clId="{020A54E5-B45D-43C9-B639-BD4F849E5541}" dt="2024-04-16T15:44:15.018" v="481" actId="47"/>
        <pc:sldMkLst>
          <pc:docMk/>
          <pc:sldMk cId="1504778507" sldId="288"/>
        </pc:sldMkLst>
      </pc:sldChg>
      <pc:sldChg chg="new del">
        <pc:chgData name="Lauren de Silva" userId="109afd5b2c8f34d4" providerId="LiveId" clId="{020A54E5-B45D-43C9-B639-BD4F849E5541}" dt="2024-04-16T15:44:15.055" v="482" actId="47"/>
        <pc:sldMkLst>
          <pc:docMk/>
          <pc:sldMk cId="2462463373" sldId="289"/>
        </pc:sldMkLst>
      </pc:sldChg>
      <pc:sldChg chg="new del">
        <pc:chgData name="Lauren de Silva" userId="109afd5b2c8f34d4" providerId="LiveId" clId="{020A54E5-B45D-43C9-B639-BD4F849E5541}" dt="2024-04-16T15:44:15.097" v="483" actId="47"/>
        <pc:sldMkLst>
          <pc:docMk/>
          <pc:sldMk cId="3043890720" sldId="290"/>
        </pc:sldMkLst>
      </pc:sldChg>
      <pc:sldChg chg="new del">
        <pc:chgData name="Lauren de Silva" userId="109afd5b2c8f34d4" providerId="LiveId" clId="{020A54E5-B45D-43C9-B639-BD4F849E5541}" dt="2024-04-16T15:44:15.128" v="484" actId="47"/>
        <pc:sldMkLst>
          <pc:docMk/>
          <pc:sldMk cId="34246667" sldId="291"/>
        </pc:sldMkLst>
      </pc:sldChg>
      <pc:sldChg chg="new del">
        <pc:chgData name="Lauren de Silva" userId="109afd5b2c8f34d4" providerId="LiveId" clId="{020A54E5-B45D-43C9-B639-BD4F849E5541}" dt="2024-04-16T15:44:15.158" v="485" actId="47"/>
        <pc:sldMkLst>
          <pc:docMk/>
          <pc:sldMk cId="1331861592" sldId="292"/>
        </pc:sldMkLst>
      </pc:sldChg>
      <pc:sldChg chg="new del">
        <pc:chgData name="Lauren de Silva" userId="109afd5b2c8f34d4" providerId="LiveId" clId="{020A54E5-B45D-43C9-B639-BD4F849E5541}" dt="2024-04-16T15:44:15.192" v="486" actId="47"/>
        <pc:sldMkLst>
          <pc:docMk/>
          <pc:sldMk cId="480302129" sldId="293"/>
        </pc:sldMkLst>
      </pc:sldChg>
      <pc:sldChg chg="new del">
        <pc:chgData name="Lauren de Silva" userId="109afd5b2c8f34d4" providerId="LiveId" clId="{020A54E5-B45D-43C9-B639-BD4F849E5541}" dt="2024-04-16T15:44:15.222" v="487" actId="47"/>
        <pc:sldMkLst>
          <pc:docMk/>
          <pc:sldMk cId="2911413702" sldId="294"/>
        </pc:sldMkLst>
      </pc:sldChg>
      <pc:sldChg chg="new del">
        <pc:chgData name="Lauren de Silva" userId="109afd5b2c8f34d4" providerId="LiveId" clId="{020A54E5-B45D-43C9-B639-BD4F849E5541}" dt="2024-04-16T15:44:15.250" v="488" actId="47"/>
        <pc:sldMkLst>
          <pc:docMk/>
          <pc:sldMk cId="3996350267" sldId="295"/>
        </pc:sldMkLst>
      </pc:sldChg>
      <pc:sldChg chg="new del">
        <pc:chgData name="Lauren de Silva" userId="109afd5b2c8f34d4" providerId="LiveId" clId="{020A54E5-B45D-43C9-B639-BD4F849E5541}" dt="2024-04-16T15:44:15.283" v="489" actId="47"/>
        <pc:sldMkLst>
          <pc:docMk/>
          <pc:sldMk cId="1722046414" sldId="296"/>
        </pc:sldMkLst>
      </pc:sldChg>
      <pc:sldChg chg="new del">
        <pc:chgData name="Lauren de Silva" userId="109afd5b2c8f34d4" providerId="LiveId" clId="{020A54E5-B45D-43C9-B639-BD4F849E5541}" dt="2024-04-16T15:44:15.312" v="490" actId="47"/>
        <pc:sldMkLst>
          <pc:docMk/>
          <pc:sldMk cId="3467646100" sldId="297"/>
        </pc:sldMkLst>
      </pc:sldChg>
      <pc:sldChg chg="new del">
        <pc:chgData name="Lauren de Silva" userId="109afd5b2c8f34d4" providerId="LiveId" clId="{020A54E5-B45D-43C9-B639-BD4F849E5541}" dt="2024-04-16T15:44:15.361" v="491" actId="47"/>
        <pc:sldMkLst>
          <pc:docMk/>
          <pc:sldMk cId="3771869110" sldId="298"/>
        </pc:sldMkLst>
      </pc:sldChg>
      <pc:sldChg chg="new del">
        <pc:chgData name="Lauren de Silva" userId="109afd5b2c8f34d4" providerId="LiveId" clId="{020A54E5-B45D-43C9-B639-BD4F849E5541}" dt="2024-04-16T15:44:15.390" v="492" actId="47"/>
        <pc:sldMkLst>
          <pc:docMk/>
          <pc:sldMk cId="507820415" sldId="299"/>
        </pc:sldMkLst>
      </pc:sldChg>
      <pc:sldChg chg="new del">
        <pc:chgData name="Lauren de Silva" userId="109afd5b2c8f34d4" providerId="LiveId" clId="{020A54E5-B45D-43C9-B639-BD4F849E5541}" dt="2024-04-16T15:44:15.419" v="493" actId="47"/>
        <pc:sldMkLst>
          <pc:docMk/>
          <pc:sldMk cId="2516648455" sldId="300"/>
        </pc:sldMkLst>
      </pc:sldChg>
      <pc:sldChg chg="new del">
        <pc:chgData name="Lauren de Silva" userId="109afd5b2c8f34d4" providerId="LiveId" clId="{020A54E5-B45D-43C9-B639-BD4F849E5541}" dt="2024-04-16T15:44:17.156" v="494" actId="47"/>
        <pc:sldMkLst>
          <pc:docMk/>
          <pc:sldMk cId="1555657962" sldId="301"/>
        </pc:sldMkLst>
      </pc:sldChg>
      <pc:sldChg chg="new del">
        <pc:chgData name="Lauren de Silva" userId="109afd5b2c8f34d4" providerId="LiveId" clId="{020A54E5-B45D-43C9-B639-BD4F849E5541}" dt="2024-04-16T15:44:17.248" v="495" actId="47"/>
        <pc:sldMkLst>
          <pc:docMk/>
          <pc:sldMk cId="1786582001" sldId="302"/>
        </pc:sldMkLst>
      </pc:sldChg>
      <pc:sldChg chg="new del">
        <pc:chgData name="Lauren de Silva" userId="109afd5b2c8f34d4" providerId="LiveId" clId="{020A54E5-B45D-43C9-B639-BD4F849E5541}" dt="2024-04-16T15:44:17.894" v="496" actId="47"/>
        <pc:sldMkLst>
          <pc:docMk/>
          <pc:sldMk cId="1991808949" sldId="303"/>
        </pc:sldMkLst>
      </pc:sldChg>
      <pc:sldChg chg="new del">
        <pc:chgData name="Lauren de Silva" userId="109afd5b2c8f34d4" providerId="LiveId" clId="{020A54E5-B45D-43C9-B639-BD4F849E5541}" dt="2024-04-16T15:44:18.509" v="497" actId="47"/>
        <pc:sldMkLst>
          <pc:docMk/>
          <pc:sldMk cId="4248983385" sldId="304"/>
        </pc:sldMkLst>
      </pc:sldChg>
      <pc:sldChg chg="new del">
        <pc:chgData name="Lauren de Silva" userId="109afd5b2c8f34d4" providerId="LiveId" clId="{020A54E5-B45D-43C9-B639-BD4F849E5541}" dt="2024-04-16T15:44:18.646" v="498" actId="47"/>
        <pc:sldMkLst>
          <pc:docMk/>
          <pc:sldMk cId="460859316" sldId="305"/>
        </pc:sldMkLst>
      </pc:sldChg>
      <pc:sldChg chg="new del">
        <pc:chgData name="Lauren de Silva" userId="109afd5b2c8f34d4" providerId="LiveId" clId="{020A54E5-B45D-43C9-B639-BD4F849E5541}" dt="2024-04-16T15:44:18.800" v="499" actId="47"/>
        <pc:sldMkLst>
          <pc:docMk/>
          <pc:sldMk cId="14688430" sldId="306"/>
        </pc:sldMkLst>
      </pc:sldChg>
      <pc:sldChg chg="new del">
        <pc:chgData name="Lauren de Silva" userId="109afd5b2c8f34d4" providerId="LiveId" clId="{020A54E5-B45D-43C9-B639-BD4F849E5541}" dt="2024-04-16T15:44:02.805" v="465" actId="47"/>
        <pc:sldMkLst>
          <pc:docMk/>
          <pc:sldMk cId="1596058873" sldId="307"/>
        </pc:sldMkLst>
      </pc:sldChg>
      <pc:sldChg chg="new del">
        <pc:chgData name="Lauren de Silva" userId="109afd5b2c8f34d4" providerId="LiveId" clId="{020A54E5-B45D-43C9-B639-BD4F849E5541}" dt="2024-04-16T15:44:03.423" v="466" actId="47"/>
        <pc:sldMkLst>
          <pc:docMk/>
          <pc:sldMk cId="2845912735" sldId="308"/>
        </pc:sldMkLst>
      </pc:sldChg>
      <pc:sldChg chg="new del">
        <pc:chgData name="Lauren de Silva" userId="109afd5b2c8f34d4" providerId="LiveId" clId="{020A54E5-B45D-43C9-B639-BD4F849E5541}" dt="2024-04-16T15:44:03.778" v="467" actId="47"/>
        <pc:sldMkLst>
          <pc:docMk/>
          <pc:sldMk cId="3506542187" sldId="309"/>
        </pc:sldMkLst>
      </pc:sldChg>
      <pc:sldChg chg="new del">
        <pc:chgData name="Lauren de Silva" userId="109afd5b2c8f34d4" providerId="LiveId" clId="{020A54E5-B45D-43C9-B639-BD4F849E5541}" dt="2024-04-16T15:44:19.930" v="500" actId="47"/>
        <pc:sldMkLst>
          <pc:docMk/>
          <pc:sldMk cId="858051414" sldId="310"/>
        </pc:sldMkLst>
      </pc:sldChg>
      <pc:sldChg chg="new del">
        <pc:chgData name="Lauren de Silva" userId="109afd5b2c8f34d4" providerId="LiveId" clId="{020A54E5-B45D-43C9-B639-BD4F849E5541}" dt="2024-04-16T15:44:24.136" v="504" actId="47"/>
        <pc:sldMkLst>
          <pc:docMk/>
          <pc:sldMk cId="987714521" sldId="311"/>
        </pc:sldMkLst>
      </pc:sldChg>
      <pc:sldChg chg="new del ord">
        <pc:chgData name="Lauren de Silva" userId="109afd5b2c8f34d4" providerId="LiveId" clId="{020A54E5-B45D-43C9-B639-BD4F849E5541}" dt="2024-04-16T15:44:01.913" v="464" actId="47"/>
        <pc:sldMkLst>
          <pc:docMk/>
          <pc:sldMk cId="3978066803" sldId="312"/>
        </pc:sldMkLst>
      </pc:sldChg>
      <pc:sldChg chg="new del">
        <pc:chgData name="Lauren de Silva" userId="109afd5b2c8f34d4" providerId="LiveId" clId="{020A54E5-B45D-43C9-B639-BD4F849E5541}" dt="2024-04-16T15:43:52.623" v="461" actId="680"/>
        <pc:sldMkLst>
          <pc:docMk/>
          <pc:sldMk cId="3344234539" sldId="313"/>
        </pc:sldMkLst>
      </pc:sldChg>
      <pc:sldChg chg="new del">
        <pc:chgData name="Lauren de Silva" userId="109afd5b2c8f34d4" providerId="LiveId" clId="{020A54E5-B45D-43C9-B639-BD4F849E5541}" dt="2024-04-16T15:43:52.569" v="460" actId="680"/>
        <pc:sldMkLst>
          <pc:docMk/>
          <pc:sldMk cId="2343225217" sldId="314"/>
        </pc:sldMkLst>
      </pc:sldChg>
      <pc:sldChg chg="new del">
        <pc:chgData name="Lauren de Silva" userId="109afd5b2c8f34d4" providerId="LiveId" clId="{020A54E5-B45D-43C9-B639-BD4F849E5541}" dt="2024-04-16T15:43:52.537" v="459" actId="680"/>
        <pc:sldMkLst>
          <pc:docMk/>
          <pc:sldMk cId="3744672353" sldId="315"/>
        </pc:sldMkLst>
      </pc:sldChg>
      <pc:sldChg chg="new del">
        <pc:chgData name="Lauren de Silva" userId="109afd5b2c8f34d4" providerId="LiveId" clId="{020A54E5-B45D-43C9-B639-BD4F849E5541}" dt="2024-04-16T15:43:52.487" v="458" actId="680"/>
        <pc:sldMkLst>
          <pc:docMk/>
          <pc:sldMk cId="1526526123" sldId="316"/>
        </pc:sldMkLst>
      </pc:sldChg>
      <pc:sldChg chg="new del">
        <pc:chgData name="Lauren de Silva" userId="109afd5b2c8f34d4" providerId="LiveId" clId="{020A54E5-B45D-43C9-B639-BD4F849E5541}" dt="2024-04-16T15:43:52.444" v="457" actId="680"/>
        <pc:sldMkLst>
          <pc:docMk/>
          <pc:sldMk cId="70218361" sldId="317"/>
        </pc:sldMkLst>
      </pc:sldChg>
      <pc:sldChg chg="new del">
        <pc:chgData name="Lauren de Silva" userId="109afd5b2c8f34d4" providerId="LiveId" clId="{020A54E5-B45D-43C9-B639-BD4F849E5541}" dt="2024-04-16T15:43:52.371" v="456" actId="680"/>
        <pc:sldMkLst>
          <pc:docMk/>
          <pc:sldMk cId="2861273944" sldId="318"/>
        </pc:sldMkLst>
      </pc:sldChg>
      <pc:sldChg chg="new del">
        <pc:chgData name="Lauren de Silva" userId="109afd5b2c8f34d4" providerId="LiveId" clId="{020A54E5-B45D-43C9-B639-BD4F849E5541}" dt="2024-04-16T15:43:52.338" v="455" actId="680"/>
        <pc:sldMkLst>
          <pc:docMk/>
          <pc:sldMk cId="1959471428" sldId="319"/>
        </pc:sldMkLst>
      </pc:sldChg>
      <pc:sldChg chg="new del">
        <pc:chgData name="Lauren de Silva" userId="109afd5b2c8f34d4" providerId="LiveId" clId="{020A54E5-B45D-43C9-B639-BD4F849E5541}" dt="2024-04-16T15:43:52.302" v="454" actId="680"/>
        <pc:sldMkLst>
          <pc:docMk/>
          <pc:sldMk cId="2085304089" sldId="320"/>
        </pc:sldMkLst>
      </pc:sldChg>
      <pc:sldChg chg="new del">
        <pc:chgData name="Lauren de Silva" userId="109afd5b2c8f34d4" providerId="LiveId" clId="{020A54E5-B45D-43C9-B639-BD4F849E5541}" dt="2024-04-16T15:43:52.275" v="453" actId="680"/>
        <pc:sldMkLst>
          <pc:docMk/>
          <pc:sldMk cId="903011270" sldId="321"/>
        </pc:sldMkLst>
      </pc:sldChg>
      <pc:sldChg chg="new del">
        <pc:chgData name="Lauren de Silva" userId="109afd5b2c8f34d4" providerId="LiveId" clId="{020A54E5-B45D-43C9-B639-BD4F849E5541}" dt="2024-04-16T15:43:52.241" v="452" actId="680"/>
        <pc:sldMkLst>
          <pc:docMk/>
          <pc:sldMk cId="3461476622" sldId="322"/>
        </pc:sldMkLst>
      </pc:sldChg>
      <pc:sldChg chg="new del">
        <pc:chgData name="Lauren de Silva" userId="109afd5b2c8f34d4" providerId="LiveId" clId="{020A54E5-B45D-43C9-B639-BD4F849E5541}" dt="2024-04-16T15:43:52.208" v="451" actId="680"/>
        <pc:sldMkLst>
          <pc:docMk/>
          <pc:sldMk cId="2997043178" sldId="323"/>
        </pc:sldMkLst>
      </pc:sldChg>
      <pc:sldChg chg="new del">
        <pc:chgData name="Lauren de Silva" userId="109afd5b2c8f34d4" providerId="LiveId" clId="{020A54E5-B45D-43C9-B639-BD4F849E5541}" dt="2024-04-16T15:43:52.175" v="450" actId="680"/>
        <pc:sldMkLst>
          <pc:docMk/>
          <pc:sldMk cId="1446379518" sldId="324"/>
        </pc:sldMkLst>
      </pc:sldChg>
      <pc:sldChg chg="new del">
        <pc:chgData name="Lauren de Silva" userId="109afd5b2c8f34d4" providerId="LiveId" clId="{020A54E5-B45D-43C9-B639-BD4F849E5541}" dt="2024-04-16T15:43:52.136" v="449" actId="680"/>
        <pc:sldMkLst>
          <pc:docMk/>
          <pc:sldMk cId="2102234979" sldId="325"/>
        </pc:sldMkLst>
      </pc:sldChg>
      <pc:sldChg chg="new del">
        <pc:chgData name="Lauren de Silva" userId="109afd5b2c8f34d4" providerId="LiveId" clId="{020A54E5-B45D-43C9-B639-BD4F849E5541}" dt="2024-04-16T15:43:52.099" v="448" actId="680"/>
        <pc:sldMkLst>
          <pc:docMk/>
          <pc:sldMk cId="806671177" sldId="326"/>
        </pc:sldMkLst>
      </pc:sldChg>
      <pc:sldChg chg="new del">
        <pc:chgData name="Lauren de Silva" userId="109afd5b2c8f34d4" providerId="LiveId" clId="{020A54E5-B45D-43C9-B639-BD4F849E5541}" dt="2024-04-16T15:43:52.055" v="447" actId="680"/>
        <pc:sldMkLst>
          <pc:docMk/>
          <pc:sldMk cId="4217160438" sldId="327"/>
        </pc:sldMkLst>
      </pc:sldChg>
      <pc:sldChg chg="new del">
        <pc:chgData name="Lauren de Silva" userId="109afd5b2c8f34d4" providerId="LiveId" clId="{020A54E5-B45D-43C9-B639-BD4F849E5541}" dt="2024-04-16T15:43:52.010" v="446" actId="680"/>
        <pc:sldMkLst>
          <pc:docMk/>
          <pc:sldMk cId="2196169851" sldId="328"/>
        </pc:sldMkLst>
      </pc:sldChg>
      <pc:sldChg chg="new del">
        <pc:chgData name="Lauren de Silva" userId="109afd5b2c8f34d4" providerId="LiveId" clId="{020A54E5-B45D-43C9-B639-BD4F849E5541}" dt="2024-04-16T15:43:51.477" v="445" actId="680"/>
        <pc:sldMkLst>
          <pc:docMk/>
          <pc:sldMk cId="3263766393" sldId="329"/>
        </pc:sldMkLst>
      </pc:sldChg>
      <pc:sldChg chg="new del">
        <pc:chgData name="Lauren de Silva" userId="109afd5b2c8f34d4" providerId="LiveId" clId="{020A54E5-B45D-43C9-B639-BD4F849E5541}" dt="2024-04-16T15:43:51.148" v="444" actId="680"/>
        <pc:sldMkLst>
          <pc:docMk/>
          <pc:sldMk cId="700408192" sldId="330"/>
        </pc:sldMkLst>
      </pc:sldChg>
      <pc:sldChg chg="new del">
        <pc:chgData name="Lauren de Silva" userId="109afd5b2c8f34d4" providerId="LiveId" clId="{020A54E5-B45D-43C9-B639-BD4F849E5541}" dt="2024-04-16T15:43:51.100" v="443" actId="680"/>
        <pc:sldMkLst>
          <pc:docMk/>
          <pc:sldMk cId="1553383921" sldId="331"/>
        </pc:sldMkLst>
      </pc:sldChg>
      <pc:sldChg chg="new del">
        <pc:chgData name="Lauren de Silva" userId="109afd5b2c8f34d4" providerId="LiveId" clId="{020A54E5-B45D-43C9-B639-BD4F849E5541}" dt="2024-04-16T15:43:49.956" v="442" actId="680"/>
        <pc:sldMkLst>
          <pc:docMk/>
          <pc:sldMk cId="1381743461" sldId="332"/>
        </pc:sldMkLst>
      </pc:sldChg>
    </pc:docChg>
  </pc:docChgLst>
  <pc:docChgLst>
    <pc:chgData name="Amy Wu" userId="vNHW0uz65pR58mC5PmMbS7DI4xfesmOi+dBSAKiEnlQ=" providerId="None" clId="Web-{8595F3FA-6A22-44D6-B1EB-7FB6EA09075E}"/>
    <pc:docChg chg="modSld">
      <pc:chgData name="Amy Wu" userId="vNHW0uz65pR58mC5PmMbS7DI4xfesmOi+dBSAKiEnlQ=" providerId="None" clId="Web-{8595F3FA-6A22-44D6-B1EB-7FB6EA09075E}" dt="2025-04-16T05:36:50.114" v="11" actId="1076"/>
      <pc:docMkLst>
        <pc:docMk/>
      </pc:docMkLst>
      <pc:sldChg chg="addSp modSp">
        <pc:chgData name="Amy Wu" userId="vNHW0uz65pR58mC5PmMbS7DI4xfesmOi+dBSAKiEnlQ=" providerId="None" clId="Web-{8595F3FA-6A22-44D6-B1EB-7FB6EA09075E}" dt="2025-04-16T05:36:50.114" v="11" actId="1076"/>
        <pc:sldMkLst>
          <pc:docMk/>
          <pc:sldMk cId="1844621682" sldId="256"/>
        </pc:sldMkLst>
        <pc:picChg chg="add mod">
          <ac:chgData name="Amy Wu" userId="vNHW0uz65pR58mC5PmMbS7DI4xfesmOi+dBSAKiEnlQ=" providerId="None" clId="Web-{8595F3FA-6A22-44D6-B1EB-7FB6EA09075E}" dt="2025-04-16T05:36:50.114" v="11" actId="1076"/>
          <ac:picMkLst>
            <pc:docMk/>
            <pc:sldMk cId="1844621682" sldId="256"/>
            <ac:picMk id="4" creationId="{D1849F6F-CEB8-491F-216C-AE5DEA5EC541}"/>
          </ac:picMkLst>
        </pc:picChg>
      </pc:sldChg>
    </pc:docChg>
  </pc:docChgLst>
  <pc:docChgLst>
    <pc:chgData clId="Web-{8F9E506C-99D8-4155-ACBE-2D601715E9C7}"/>
    <pc:docChg chg="modSld">
      <pc:chgData name="" userId="" providerId="" clId="Web-{8F9E506C-99D8-4155-ACBE-2D601715E9C7}" dt="2025-04-16T18:18:51.254" v="0"/>
      <pc:docMkLst>
        <pc:docMk/>
      </pc:docMkLst>
      <pc:sldChg chg="delSp">
        <pc:chgData name="" userId="" providerId="" clId="Web-{8F9E506C-99D8-4155-ACBE-2D601715E9C7}" dt="2025-04-16T18:18:51.254" v="0"/>
        <pc:sldMkLst>
          <pc:docMk/>
          <pc:sldMk cId="1844621682" sldId="256"/>
        </pc:sldMkLst>
        <pc:picChg chg="del">
          <ac:chgData name="" userId="" providerId="" clId="Web-{8F9E506C-99D8-4155-ACBE-2D601715E9C7}" dt="2025-04-16T18:18:51.254" v="0"/>
          <ac:picMkLst>
            <pc:docMk/>
            <pc:sldMk cId="1844621682" sldId="256"/>
            <ac:picMk id="4" creationId="{D1849F6F-CEB8-491F-216C-AE5DEA5EC54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86C3D-3ADD-A94F-9FBA-D800541C15C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619E9-8E24-C54E-AC47-9A0A341D9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9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EE94B2-1493-004F-AE0A-81E464264A1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12BF95-236E-A942-BE43-B9A0AB2FBE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92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94B2-1493-004F-AE0A-81E464264A1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BF95-236E-A942-BE43-B9A0AB2F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9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94B2-1493-004F-AE0A-81E464264A1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BF95-236E-A942-BE43-B9A0AB2F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8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94B2-1493-004F-AE0A-81E464264A1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BF95-236E-A942-BE43-B9A0AB2F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2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94B2-1493-004F-AE0A-81E464264A1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BF95-236E-A942-BE43-B9A0AB2FBE3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09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94B2-1493-004F-AE0A-81E464264A1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BF95-236E-A942-BE43-B9A0AB2F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8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94B2-1493-004F-AE0A-81E464264A1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BF95-236E-A942-BE43-B9A0AB2F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94B2-1493-004F-AE0A-81E464264A1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BF95-236E-A942-BE43-B9A0AB2F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94B2-1493-004F-AE0A-81E464264A1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BF95-236E-A942-BE43-B9A0AB2F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94B2-1493-004F-AE0A-81E464264A1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BF95-236E-A942-BE43-B9A0AB2F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94B2-1493-004F-AE0A-81E464264A1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BF95-236E-A942-BE43-B9A0AB2F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CEE94B2-1493-004F-AE0A-81E464264A11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012BF95-236E-A942-BE43-B9A0AB2FB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5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9.png"/><Relationship Id="rId10" Type="http://schemas.openxmlformats.org/officeDocument/2006/relationships/image" Target="../media/image6.jpe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2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9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1.jpeg"/><Relationship Id="rId3" Type="http://schemas.openxmlformats.org/officeDocument/2006/relationships/image" Target="../media/image51.png"/><Relationship Id="rId12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3.png"/><Relationship Id="rId6" Type="http://schemas.openxmlformats.org/officeDocument/2006/relationships/image" Target="../media/image350.png"/><Relationship Id="rId10" Type="http://schemas.openxmlformats.org/officeDocument/2006/relationships/image" Target="../media/image12.png"/><Relationship Id="rId4" Type="http://schemas.openxmlformats.org/officeDocument/2006/relationships/image" Target="../media/image52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5.png"/><Relationship Id="rId7" Type="http://schemas.openxmlformats.org/officeDocument/2006/relationships/image" Target="../media/image90.png"/><Relationship Id="rId12" Type="http://schemas.openxmlformats.org/officeDocument/2006/relationships/image" Target="../media/image6.jpe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5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0.png"/><Relationship Id="rId7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25582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CALCULATION SESSION 12 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EXERCISE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441862" y="4472592"/>
            <a:ext cx="7308273" cy="2770331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By Emily Mendelsohn (‘17)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Revised by Kathryn Haldeman (‘18)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Jordan Fuller (‘19) and Praveen Bagavandoss (‘19)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Max Graham (‘21)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Leon Lee (‘23)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Lauren de Silva (’25) and Dennis Wu (‘25)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Amy Wu (‘26)</a:t>
            </a:r>
          </a:p>
          <a:p>
            <a:pPr>
              <a:lnSpc>
                <a:spcPct val="120000"/>
              </a:lnSpc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Cambria Math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401094D-5E2D-B545-87BD-523D933D4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65" b="3153"/>
          <a:stretch/>
        </p:blipFill>
        <p:spPr>
          <a:xfrm>
            <a:off x="4243035" y="1729941"/>
            <a:ext cx="3638035" cy="2694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thermodynamics meme : r/physicsmemes">
            <a:extLst>
              <a:ext uri="{FF2B5EF4-FFF2-40B4-BE49-F238E27FC236}">
                <a16:creationId xmlns:a16="http://schemas.microsoft.com/office/drawing/2014/main" id="{F499CC10-1F17-18FE-136A-DF0C49CE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95" y="1542616"/>
            <a:ext cx="3398047" cy="45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rew thermo - 9GAG">
            <a:extLst>
              <a:ext uri="{FF2B5EF4-FFF2-40B4-BE49-F238E27FC236}">
                <a16:creationId xmlns:a16="http://schemas.microsoft.com/office/drawing/2014/main" id="{F08F56FE-323C-C04F-9416-B3DCDA78E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3"/>
          <a:stretch/>
        </p:blipFill>
        <p:spPr bwMode="auto">
          <a:xfrm>
            <a:off x="8194064" y="1335952"/>
            <a:ext cx="3638035" cy="28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370D02-1440-024C-9BAE-5B65BAE09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25" y="4229100"/>
            <a:ext cx="35433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21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03476" y="41615"/>
            <a:ext cx="838504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Mechanism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Chalkduster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5839" y="1095938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Step 1: </a:t>
            </a:r>
            <a:r>
              <a:rPr lang="en-US" sz="2800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Derive rate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66523" y="1845076"/>
                <a:ext cx="3504516" cy="6312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charset="0"/>
                          </a:rPr>
                          <m:t>]</m:t>
                        </m:r>
                      </m:num>
                      <m:den>
                        <m:r>
                          <a:rPr lang="en-US" sz="280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[</m:t>
                    </m:r>
                    <m:r>
                      <m:rPr>
                        <m:nor/>
                      </m:rPr>
                      <a:rPr lang="en-US" sz="2800" baseline="30000" dirty="0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aseline="30000" dirty="0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Cambria Math" charset="0"/>
                    <a:ea typeface="Cambria Math" charset="0"/>
                    <a:cs typeface="Cambria Math" charset="0"/>
                  </a:rPr>
                  <a:t>]</a:t>
                </a:r>
                <a:endParaRPr lang="en-US" sz="2800" baseline="300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523" y="1845076"/>
                <a:ext cx="3504516" cy="631263"/>
              </a:xfrm>
              <a:prstGeom prst="rect">
                <a:avLst/>
              </a:prstGeom>
              <a:blipFill>
                <a:blip r:embed="rId2"/>
                <a:stretch>
                  <a:fillRect t="-1942" b="-17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745839" y="2642318"/>
            <a:ext cx="6172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Step 2: </a:t>
            </a:r>
            <a:r>
              <a:rPr lang="en-US" sz="2800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Check if any intermediates</a:t>
            </a:r>
          </a:p>
          <a:p>
            <a:r>
              <a:rPr lang="en-US" sz="2800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If yes, apply an approximation method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5787" y="3713554"/>
            <a:ext cx="802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Apply </a:t>
            </a:r>
            <a:r>
              <a:rPr lang="en-US" sz="2800" b="1" u="sng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steady state </a:t>
            </a:r>
            <a:r>
              <a:rPr lang="en-US" sz="2800" b="1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on </a:t>
            </a:r>
            <a:r>
              <a:rPr lang="en-US" sz="2800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O</a:t>
            </a:r>
            <a:r>
              <a:rPr lang="en-US" sz="2800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017520" y="4377011"/>
                <a:ext cx="5929782" cy="8213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sz="2800" baseline="30000" dirty="0" smtClean="0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800" dirty="0" smtClean="0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O</m:t>
                          </m:r>
                          <m:r>
                            <m:rPr>
                              <m:nor/>
                            </m:rPr>
                            <a:rPr lang="en-US" sz="2800" baseline="30000" dirty="0" smtClean="0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. 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=0=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800" baseline="30000" dirty="0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2800" i="1" baseline="30000" dirty="0" smtClean="0">
                          <a:solidFill>
                            <a:srgbClr val="7030A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charset="0"/>
                        </a:rPr>
                        <m:t>][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800" b="0" i="1" smtClean="0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0" y="4377011"/>
                <a:ext cx="5929782" cy="821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32783" y="5341174"/>
                <a:ext cx="6099255" cy="6992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 dirty="0"/>
                  <a:t>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aseline="30000" dirty="0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baseline="30000" dirty="0" smtClean="0">
                        <a:solidFill>
                          <a:srgbClr val="7030A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  <m:r>
                      <a:rPr lang="en-US" sz="2800" b="0" i="1" smtClean="0">
                        <a:latin typeface="Cambria Math" charset="0"/>
                      </a:rPr>
                      <m:t>]=</m:t>
                    </m:r>
                    <m:f>
                      <m:fPr>
                        <m:ctrlPr>
                          <a:rPr lang="bg-BG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]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783" y="5341174"/>
                <a:ext cx="6099255" cy="699294"/>
              </a:xfrm>
              <a:prstGeom prst="rect">
                <a:avLst/>
              </a:prstGeom>
              <a:blipFill>
                <a:blip r:embed="rId4"/>
                <a:stretch>
                  <a:fillRect l="-3497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Arrow 41"/>
          <p:cNvSpPr/>
          <p:nvPr/>
        </p:nvSpPr>
        <p:spPr>
          <a:xfrm>
            <a:off x="5375474" y="5492487"/>
            <a:ext cx="1672097" cy="450314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889864" y="5374316"/>
                <a:ext cx="5404001" cy="7040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24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864" y="5374316"/>
                <a:ext cx="5404001" cy="7040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39496" y="1073881"/>
            <a:ext cx="3639312" cy="1568437"/>
            <a:chOff x="4681728" y="603504"/>
            <a:chExt cx="3639312" cy="1568437"/>
          </a:xfrm>
        </p:grpSpPr>
        <p:sp>
          <p:nvSpPr>
            <p:cNvPr id="46" name="TextBox 45"/>
            <p:cNvSpPr txBox="1"/>
            <p:nvPr/>
          </p:nvSpPr>
          <p:spPr>
            <a:xfrm>
              <a:off x="4919472" y="603504"/>
              <a:ext cx="2670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>
                  <a:latin typeface="Times New Roman" panose="02020603050405020304" pitchFamily="18" charset="0"/>
                  <a:ea typeface="Chalkduster" charset="0"/>
                  <a:cs typeface="Times New Roman" panose="02020603050405020304" pitchFamily="18" charset="0"/>
                </a:rPr>
                <a:t>Mechanism 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681728" y="1189233"/>
                  <a:ext cx="3639312" cy="3608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⇄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</m:oMath>
                    </m:oMathPara>
                  </a14:m>
                  <a:endParaRPr lang="en-US" sz="2400" baseline="300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728" y="1189233"/>
                  <a:ext cx="3639312" cy="360804"/>
                </a:xfrm>
                <a:prstGeom prst="rect">
                  <a:avLst/>
                </a:prstGeom>
                <a:blipFill>
                  <a:blip r:embed="rId6"/>
                  <a:stretch>
                    <a:fillRect l="-1843" r="-1508" b="-186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681728" y="1668342"/>
                  <a:ext cx="2478024" cy="5035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is-IS" sz="2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 </m:t>
                      </m:r>
                    </m:oMath>
                  </a14:m>
                  <a:r>
                    <a:rPr lang="en-US" sz="2400" baseline="300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.</a:t>
                  </a:r>
                  <a:r>
                    <a:rPr lang="en-US" sz="24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O</a:t>
                  </a:r>
                  <a:r>
                    <a:rPr lang="en-US" sz="2400" baseline="300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728" y="1668342"/>
                  <a:ext cx="2478024" cy="5035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53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TextBox 49"/>
          <p:cNvSpPr txBox="1"/>
          <p:nvPr/>
        </p:nvSpPr>
        <p:spPr>
          <a:xfrm>
            <a:off x="2039112" y="1908166"/>
            <a:ext cx="5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 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-1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39112" y="1371286"/>
            <a:ext cx="40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52044" y="932688"/>
            <a:ext cx="3886200" cy="2670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65EB93-C1A9-0BD1-0ED4-83ED67586628}"/>
                  </a:ext>
                </a:extLst>
              </p:cNvPr>
              <p:cNvSpPr txBox="1"/>
              <p:nvPr/>
            </p:nvSpPr>
            <p:spPr>
              <a:xfrm>
                <a:off x="539496" y="2725087"/>
                <a:ext cx="2941320" cy="503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aseline="30000" dirty="0" smtClean="0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O</m:t>
                          </m:r>
                          <m:r>
                            <m:rPr>
                              <m:nor/>
                            </m:rPr>
                            <a:rPr lang="en-US" sz="2400" baseline="30000" dirty="0" smtClean="0">
                              <a:solidFill>
                                <a:srgbClr val="7030A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.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is-IS" sz="2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e>
                      </m:groupCh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aseline="30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65EB93-C1A9-0BD1-0ED4-83ED67586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6" y="2725087"/>
                <a:ext cx="2941320" cy="503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46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37" grpId="0"/>
      <p:bldP spid="38" grpId="0"/>
      <p:bldP spid="39" grpId="0"/>
      <p:bldP spid="40" grpId="0"/>
      <p:bldP spid="42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03476" y="115844"/>
            <a:ext cx="838504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Mechanism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5696" y="1095939"/>
            <a:ext cx="7406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Step 3: </a:t>
            </a:r>
            <a:r>
              <a:rPr lang="en-US" sz="2800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Check if any intermediates</a:t>
            </a:r>
          </a:p>
          <a:p>
            <a:r>
              <a:rPr lang="en-US" sz="2800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If yes, apply an approximation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89119" y="2971074"/>
                <a:ext cx="8028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ea typeface="Cambria Math" charset="0"/>
                    <a:cs typeface="Times New Roman" panose="02020603050405020304" pitchFamily="18" charset="0"/>
                  </a:rPr>
                  <a:t>Apply </a:t>
                </a:r>
                <a:r>
                  <a:rPr lang="en-US" sz="2800" u="sng" dirty="0">
                    <a:latin typeface="Times New Roman" panose="02020603050405020304" pitchFamily="18" charset="0"/>
                    <a:ea typeface="Cambria Math" charset="0"/>
                    <a:cs typeface="Times New Roman" panose="02020603050405020304" pitchFamily="18" charset="0"/>
                  </a:rPr>
                  <a:t>Steady State </a:t>
                </a:r>
                <a:r>
                  <a:rPr lang="en-US" sz="2800" dirty="0">
                    <a:latin typeface="Times New Roman" panose="02020603050405020304" pitchFamily="18" charset="0"/>
                    <a:ea typeface="Cambria Math" charset="0"/>
                    <a:cs typeface="Times New Roman" panose="02020603050405020304" pitchFamily="18" charset="0"/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O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baseline="30000" dirty="0">
                  <a:solidFill>
                    <a:srgbClr val="7030A0"/>
                  </a:solidFill>
                  <a:latin typeface="Times New Roman" panose="02020603050405020304" pitchFamily="18" charset="0"/>
                  <a:ea typeface="Cambria Math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19" y="2971074"/>
                <a:ext cx="8028432" cy="523220"/>
              </a:xfrm>
              <a:prstGeom prst="rect">
                <a:avLst/>
              </a:prstGeom>
              <a:blipFill>
                <a:blip r:embed="rId2"/>
                <a:stretch>
                  <a:fillRect l="-151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9496" y="3841567"/>
                <a:ext cx="10881360" cy="8220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=0=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𝑂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]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]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dirty="0" smtClean="0"/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6" y="3841567"/>
                <a:ext cx="10881360" cy="822085"/>
              </a:xfrm>
              <a:prstGeom prst="rect">
                <a:avLst/>
              </a:prstGeom>
              <a:blipFill>
                <a:blip r:embed="rId3"/>
                <a:stretch>
                  <a:fillRect l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Arrow 41"/>
          <p:cNvSpPr/>
          <p:nvPr/>
        </p:nvSpPr>
        <p:spPr>
          <a:xfrm>
            <a:off x="4745838" y="5095965"/>
            <a:ext cx="1490656" cy="37135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45838" y="2163753"/>
                <a:ext cx="5404001" cy="7040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24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838" y="2163753"/>
                <a:ext cx="5404001" cy="7040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39496" y="1073881"/>
            <a:ext cx="3639312" cy="2136313"/>
            <a:chOff x="4681728" y="603504"/>
            <a:chExt cx="3639312" cy="2136313"/>
          </a:xfrm>
        </p:grpSpPr>
        <p:sp>
          <p:nvSpPr>
            <p:cNvPr id="46" name="TextBox 45"/>
            <p:cNvSpPr txBox="1"/>
            <p:nvPr/>
          </p:nvSpPr>
          <p:spPr>
            <a:xfrm>
              <a:off x="4919472" y="603504"/>
              <a:ext cx="2670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>
                  <a:latin typeface="Times New Roman" panose="02020603050405020304" pitchFamily="18" charset="0"/>
                  <a:ea typeface="Chalkduster" charset="0"/>
                  <a:cs typeface="Times New Roman" panose="02020603050405020304" pitchFamily="18" charset="0"/>
                </a:rPr>
                <a:t>Mechanism 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681728" y="1189233"/>
                  <a:ext cx="3639312" cy="3608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⇄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</m:oMath>
                    </m:oMathPara>
                  </a14:m>
                  <a:endParaRPr lang="en-US" sz="2400" baseline="300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728" y="1189233"/>
                  <a:ext cx="3639312" cy="360804"/>
                </a:xfrm>
                <a:prstGeom prst="rect">
                  <a:avLst/>
                </a:prstGeom>
                <a:blipFill>
                  <a:blip r:embed="rId5"/>
                  <a:stretch>
                    <a:fillRect l="-1843" r="-1508" b="-186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681728" y="1668342"/>
                  <a:ext cx="2478024" cy="5035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is-IS" sz="2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 </m:t>
                      </m:r>
                    </m:oMath>
                  </a14:m>
                  <a:r>
                    <a:rPr lang="en-US" sz="2400" baseline="300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.</a:t>
                  </a:r>
                  <a:r>
                    <a:rPr lang="en-US" sz="24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O</a:t>
                  </a:r>
                  <a:r>
                    <a:rPr lang="en-US" sz="2400" baseline="300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728" y="1668342"/>
                  <a:ext cx="2478024" cy="5035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53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681728" y="2236218"/>
                  <a:ext cx="2989811" cy="5035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aseline="30000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O</m:t>
                            </m:r>
                            <m:r>
                              <m:rPr>
                                <m:nor/>
                              </m:rPr>
                              <a:rPr lang="en-US" sz="2400" baseline="30000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 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is-IS" sz="24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groupChr>
                        <m:r>
                          <a:rPr lang="en-US" sz="2400" b="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aseline="300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728" y="2236218"/>
                  <a:ext cx="2989811" cy="5035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TextBox 49"/>
          <p:cNvSpPr txBox="1"/>
          <p:nvPr/>
        </p:nvSpPr>
        <p:spPr>
          <a:xfrm>
            <a:off x="2039112" y="1908166"/>
            <a:ext cx="5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 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-1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39112" y="1371286"/>
            <a:ext cx="40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9475" y="932688"/>
            <a:ext cx="3886200" cy="2670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9496" y="4728655"/>
                <a:ext cx="4028732" cy="1034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𝑂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]+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6" y="4728655"/>
                <a:ext cx="4028732" cy="10343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87085" y="4750595"/>
                <a:ext cx="5404001" cy="9420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𝑂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085" y="4750595"/>
                <a:ext cx="5404001" cy="942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92608" y="5956542"/>
            <a:ext cx="802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Step 4: </a:t>
            </a:r>
            <a:r>
              <a:rPr lang="en-US" sz="2800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Check if any intermediates</a:t>
            </a:r>
          </a:p>
        </p:txBody>
      </p:sp>
    </p:spTree>
    <p:extLst>
      <p:ext uri="{BB962C8B-B14F-4D97-AF65-F5344CB8AC3E}">
        <p14:creationId xmlns:p14="http://schemas.microsoft.com/office/powerpoint/2010/main" val="4067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/>
      <p:bldP spid="39" grpId="0"/>
      <p:bldP spid="42" grpId="0" animBg="1"/>
      <p:bldP spid="43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67840" y="77476"/>
            <a:ext cx="838504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Mechanism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37888" y="1063767"/>
            <a:ext cx="802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Step 5: </a:t>
            </a:r>
            <a:r>
              <a:rPr lang="en-US" sz="3600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Compare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961436" y="4501206"/>
                <a:ext cx="3482480" cy="1034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bg-BG" sz="28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𝑂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36" y="4501206"/>
                <a:ext cx="3482480" cy="10343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857099" y="3916431"/>
            <a:ext cx="3586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Given</a:t>
            </a:r>
            <a:r>
              <a:rPr lang="en-US" sz="3200" u="sng" dirty="0">
                <a:latin typeface="Cambria Math" charset="0"/>
                <a:ea typeface="Cambria Math" charset="0"/>
                <a:cs typeface="Cambria Math" charset="0"/>
              </a:rPr>
              <a:t> rate equation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17136" y="1800444"/>
            <a:ext cx="496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Mechanism B rate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74169" y="2498967"/>
                <a:ext cx="5404001" cy="9420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𝑂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169" y="2498967"/>
                <a:ext cx="5404001" cy="942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D98C059-EA70-878F-045A-6A636B0512D5}"/>
              </a:ext>
            </a:extLst>
          </p:cNvPr>
          <p:cNvGrpSpPr/>
          <p:nvPr/>
        </p:nvGrpSpPr>
        <p:grpSpPr>
          <a:xfrm>
            <a:off x="506245" y="1158895"/>
            <a:ext cx="3672563" cy="2190341"/>
            <a:chOff x="4648477" y="603504"/>
            <a:chExt cx="3672563" cy="219034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F192F92-C693-0A7F-7C65-D0829990AB50}"/>
                </a:ext>
              </a:extLst>
            </p:cNvPr>
            <p:cNvSpPr txBox="1"/>
            <p:nvPr/>
          </p:nvSpPr>
          <p:spPr>
            <a:xfrm>
              <a:off x="4919472" y="603504"/>
              <a:ext cx="2670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>
                  <a:latin typeface="Times New Roman" panose="02020603050405020304" pitchFamily="18" charset="0"/>
                  <a:ea typeface="Chalkduster" charset="0"/>
                  <a:cs typeface="Times New Roman" panose="02020603050405020304" pitchFamily="18" charset="0"/>
                </a:rPr>
                <a:t>Mechanism 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5E8D7B9-2B57-96CD-8707-2E2E74BC873E}"/>
                    </a:ext>
                  </a:extLst>
                </p:cNvPr>
                <p:cNvSpPr txBox="1"/>
                <p:nvPr/>
              </p:nvSpPr>
              <p:spPr>
                <a:xfrm>
                  <a:off x="4681728" y="1189233"/>
                  <a:ext cx="3639312" cy="3608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⇄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</m:oMath>
                    </m:oMathPara>
                  </a14:m>
                  <a:endParaRPr lang="en-US" sz="2400" baseline="300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5E8D7B9-2B57-96CD-8707-2E2E74BC8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728" y="1189233"/>
                  <a:ext cx="3639312" cy="360804"/>
                </a:xfrm>
                <a:prstGeom prst="rect">
                  <a:avLst/>
                </a:prstGeom>
                <a:blipFill>
                  <a:blip r:embed="rId7"/>
                  <a:stretch>
                    <a:fillRect l="-1843" r="-1508" b="-186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8938528-83E0-F402-A46C-DD7E3E6F9A40}"/>
                    </a:ext>
                  </a:extLst>
                </p:cNvPr>
                <p:cNvSpPr txBox="1"/>
                <p:nvPr/>
              </p:nvSpPr>
              <p:spPr>
                <a:xfrm>
                  <a:off x="4681728" y="1668342"/>
                  <a:ext cx="2478024" cy="5035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is-IS" sz="2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 </m:t>
                      </m:r>
                    </m:oMath>
                  </a14:m>
                  <a:r>
                    <a:rPr lang="en-US" sz="2400" baseline="300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.</a:t>
                  </a:r>
                  <a:r>
                    <a:rPr lang="en-US" sz="24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O</a:t>
                  </a:r>
                  <a:r>
                    <a:rPr lang="en-US" sz="2400" baseline="300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728" y="1668342"/>
                  <a:ext cx="2478024" cy="5035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353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FA1652E-2A23-A03B-31C1-78F699CAB43F}"/>
                    </a:ext>
                  </a:extLst>
                </p:cNvPr>
                <p:cNvSpPr txBox="1"/>
                <p:nvPr/>
              </p:nvSpPr>
              <p:spPr>
                <a:xfrm>
                  <a:off x="4648477" y="2290246"/>
                  <a:ext cx="2878975" cy="5035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aseline="30000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O</m:t>
                            </m:r>
                            <m:r>
                              <m:rPr>
                                <m:nor/>
                              </m:rPr>
                              <a:rPr lang="en-US" sz="2400" baseline="30000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 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is-IS" sz="24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groupChr>
                        <m:r>
                          <a:rPr lang="en-US" sz="2400" b="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aseline="30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FA1652E-2A23-A03B-31C1-78F699CAB4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477" y="2290246"/>
                  <a:ext cx="2878975" cy="5035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66506B-B65E-5929-267A-8490401BA409}"/>
              </a:ext>
            </a:extLst>
          </p:cNvPr>
          <p:cNvSpPr txBox="1"/>
          <p:nvPr/>
        </p:nvSpPr>
        <p:spPr>
          <a:xfrm>
            <a:off x="2039112" y="1993180"/>
            <a:ext cx="5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 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-1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805FEF-829C-70E0-F920-F6D6A8252B4C}"/>
              </a:ext>
            </a:extLst>
          </p:cNvPr>
          <p:cNvSpPr txBox="1"/>
          <p:nvPr/>
        </p:nvSpPr>
        <p:spPr>
          <a:xfrm>
            <a:off x="2039112" y="1456300"/>
            <a:ext cx="40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70BB2C-FE1B-4131-9BBD-24FE8C45B8C4}"/>
              </a:ext>
            </a:extLst>
          </p:cNvPr>
          <p:cNvSpPr/>
          <p:nvPr/>
        </p:nvSpPr>
        <p:spPr>
          <a:xfrm>
            <a:off x="352044" y="1017702"/>
            <a:ext cx="3886200" cy="2670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florkofcows icon | Funny stickman, Funny doodles, Funny drawings">
            <a:extLst>
              <a:ext uri="{FF2B5EF4-FFF2-40B4-BE49-F238E27FC236}">
                <a16:creationId xmlns:a16="http://schemas.microsoft.com/office/drawing/2014/main" id="{E63262A6-ADB3-49B5-9414-3711CA45F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7" r="20936"/>
          <a:stretch/>
        </p:blipFill>
        <p:spPr bwMode="auto">
          <a:xfrm>
            <a:off x="9219398" y="3313789"/>
            <a:ext cx="1376660" cy="116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17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35708" y="140722"/>
            <a:ext cx="8385048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Think about it…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7136" y="1132126"/>
            <a:ext cx="802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Step 5: </a:t>
            </a:r>
            <a:r>
              <a:rPr lang="en-US" sz="4000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Compare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17136" y="1800444"/>
            <a:ext cx="496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Mechanism B rate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74169" y="2498967"/>
                <a:ext cx="5404001" cy="9420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𝑂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]+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169" y="2498967"/>
                <a:ext cx="5404001" cy="942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74169" y="3668226"/>
                <a:ext cx="5404001" cy="13228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</a:rPr>
                            <m:t>1+(</m:t>
                          </m:r>
                          <m:f>
                            <m:fPr>
                              <m:ctrlPr>
                                <a:rPr lang="bg-BG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b="0" i="1" smtClean="0">
                              <a:latin typeface="Cambria Math" charset="0"/>
                            </a:rPr>
                            <m:t>) 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𝑂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169" y="3668226"/>
                <a:ext cx="5404001" cy="13228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961436" y="5433894"/>
                <a:ext cx="3482480" cy="1034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bg-BG" sz="28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𝑂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36" y="5433894"/>
                <a:ext cx="3482480" cy="10343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857099" y="4849119"/>
            <a:ext cx="3586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Given rate equation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B8E25B-A487-F89D-0E1F-B0A924B0BEC8}"/>
              </a:ext>
            </a:extLst>
          </p:cNvPr>
          <p:cNvGrpSpPr/>
          <p:nvPr/>
        </p:nvGrpSpPr>
        <p:grpSpPr>
          <a:xfrm>
            <a:off x="539496" y="1073881"/>
            <a:ext cx="3639312" cy="2241720"/>
            <a:chOff x="4681728" y="603504"/>
            <a:chExt cx="3639312" cy="22417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1DB90A-D036-8E84-64D1-9DCFF8D98BBA}"/>
                </a:ext>
              </a:extLst>
            </p:cNvPr>
            <p:cNvSpPr txBox="1"/>
            <p:nvPr/>
          </p:nvSpPr>
          <p:spPr>
            <a:xfrm>
              <a:off x="4919472" y="603504"/>
              <a:ext cx="2670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>
                  <a:latin typeface="Times New Roman" panose="02020603050405020304" pitchFamily="18" charset="0"/>
                  <a:ea typeface="Chalkduster" charset="0"/>
                  <a:cs typeface="Times New Roman" panose="02020603050405020304" pitchFamily="18" charset="0"/>
                </a:rPr>
                <a:t>Mechanism 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8A3659-9F8A-FF72-4469-1FC4303828CD}"/>
                    </a:ext>
                  </a:extLst>
                </p:cNvPr>
                <p:cNvSpPr txBox="1"/>
                <p:nvPr/>
              </p:nvSpPr>
              <p:spPr>
                <a:xfrm>
                  <a:off x="4681728" y="1283042"/>
                  <a:ext cx="3639312" cy="3608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⇄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</m:oMath>
                    </m:oMathPara>
                  </a14:m>
                  <a:endParaRPr lang="en-US" sz="2400" baseline="300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8A3659-9F8A-FF72-4469-1FC430382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728" y="1283042"/>
                  <a:ext cx="3639312" cy="360804"/>
                </a:xfrm>
                <a:prstGeom prst="rect">
                  <a:avLst/>
                </a:prstGeom>
                <a:blipFill>
                  <a:blip r:embed="rId8"/>
                  <a:stretch>
                    <a:fillRect l="-1843" r="-1508" b="-186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334CC12-0B30-0135-4206-7A3FE31DA13D}"/>
                    </a:ext>
                  </a:extLst>
                </p:cNvPr>
                <p:cNvSpPr txBox="1"/>
                <p:nvPr/>
              </p:nvSpPr>
              <p:spPr>
                <a:xfrm>
                  <a:off x="4681728" y="1762151"/>
                  <a:ext cx="2478024" cy="5035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is-IS" sz="2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 </m:t>
                      </m:r>
                    </m:oMath>
                  </a14:m>
                  <a:r>
                    <a:rPr lang="en-US" sz="2400" baseline="300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.</a:t>
                  </a:r>
                  <a:r>
                    <a:rPr lang="en-US" sz="24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O</a:t>
                  </a:r>
                  <a:r>
                    <a:rPr lang="en-US" sz="2400" baseline="300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334CC12-0B30-0135-4206-7A3FE31DA1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728" y="1762151"/>
                  <a:ext cx="2478024" cy="503599"/>
                </a:xfrm>
                <a:prstGeom prst="rect">
                  <a:avLst/>
                </a:prstGeom>
                <a:blipFill>
                  <a:blip r:embed="rId9"/>
                  <a:stretch>
                    <a:fillRect b="-349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B014812-5CBD-EEB0-9B2F-E8F01A4F8BBD}"/>
                    </a:ext>
                  </a:extLst>
                </p:cNvPr>
                <p:cNvSpPr txBox="1"/>
                <p:nvPr/>
              </p:nvSpPr>
              <p:spPr>
                <a:xfrm>
                  <a:off x="4681728" y="2341625"/>
                  <a:ext cx="2809702" cy="5035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aseline="30000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O</m:t>
                            </m:r>
                            <m:r>
                              <m:rPr>
                                <m:nor/>
                              </m:rPr>
                              <a:rPr lang="en-US" sz="2400" baseline="30000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is-IS" sz="24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groupChr>
                        <m:r>
                          <a:rPr lang="en-US" sz="2400" b="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aseline="30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B014812-5CBD-EEB0-9B2F-E8F01A4F8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728" y="2341625"/>
                  <a:ext cx="2809702" cy="5035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3D8E725-5362-132C-CEC9-DA161F7A9F0F}"/>
              </a:ext>
            </a:extLst>
          </p:cNvPr>
          <p:cNvSpPr txBox="1"/>
          <p:nvPr/>
        </p:nvSpPr>
        <p:spPr>
          <a:xfrm>
            <a:off x="2039112" y="2015260"/>
            <a:ext cx="5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 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-1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DB97D2-2C2C-1B9A-E1B3-1650C3721253}"/>
              </a:ext>
            </a:extLst>
          </p:cNvPr>
          <p:cNvSpPr txBox="1"/>
          <p:nvPr/>
        </p:nvSpPr>
        <p:spPr>
          <a:xfrm>
            <a:off x="2093976" y="1473991"/>
            <a:ext cx="40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7FE176-60E8-7657-458B-D411D6CF500B}"/>
              </a:ext>
            </a:extLst>
          </p:cNvPr>
          <p:cNvSpPr/>
          <p:nvPr/>
        </p:nvSpPr>
        <p:spPr>
          <a:xfrm>
            <a:off x="352044" y="932688"/>
            <a:ext cx="3886200" cy="2670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17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Could we have </a:t>
            </a:r>
            <a:r>
              <a:rPr lang="en-US" b="1" dirty="0">
                <a:solidFill>
                  <a:schemeClr val="accent3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eliminated</a:t>
            </a:r>
            <a:r>
              <a:rPr lang="en-US" dirty="0"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MORE</a:t>
            </a:r>
            <a:r>
              <a:rPr lang="en-US" dirty="0"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choices?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58681" y="2582960"/>
                <a:ext cx="6874638" cy="1076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charset="0"/>
                        </a:rPr>
                        <m:t>𝑹𝒂𝒕𝒆</m:t>
                      </m:r>
                      <m:r>
                        <a:rPr lang="en-US" sz="3200" b="1" i="1" smtClean="0">
                          <a:latin typeface="Cambria Math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charset="0"/>
                        </a:rPr>
                        <m:t>𝑬𝒒𝒖𝒂𝒕𝒊𝒐𝒏</m:t>
                      </m:r>
                      <m:r>
                        <a:rPr lang="en-US" sz="3200" b="0" i="1" smtClean="0">
                          <a:latin typeface="Cambria Math" charset="0"/>
                        </a:rPr>
                        <m:t>: 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32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bg-BG" sz="32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𝑂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charset="0"/>
                            </a:rPr>
                            <m:t>1+</m:t>
                          </m:r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681" y="2582960"/>
                <a:ext cx="6874638" cy="107670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3107" y="1988524"/>
                <a:ext cx="104054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What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does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it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mean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that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N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O</m:t>
                    </m:r>
                    <m:r>
                      <a:rPr lang="en-US" sz="2400" b="0" i="0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appears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in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the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denominator</m:t>
                    </m:r>
                  </m:oMath>
                </a14:m>
                <a:r>
                  <a:rPr lang="en-US" sz="2400" dirty="0">
                    <a:latin typeface="Cambria Math" charset="0"/>
                    <a:ea typeface="Cambria Math" charset="0"/>
                    <a:cs typeface="Cambria Math" charset="0"/>
                  </a:rPr>
                  <a:t> of the rate equation?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07" y="1988524"/>
                <a:ext cx="10405413" cy="461665"/>
              </a:xfrm>
              <a:prstGeom prst="rect">
                <a:avLst/>
              </a:prstGeom>
              <a:blipFill>
                <a:blip r:embed="rId3"/>
                <a:stretch>
                  <a:fillRect l="-17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5183" y="4613762"/>
                <a:ext cx="108844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Conclusion: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N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O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sz="2800" dirty="0">
                    <a:latin typeface="Cambria Math" charset="0"/>
                    <a:ea typeface="Cambria Math" charset="0"/>
                    <a:cs typeface="Cambria Math" charset="0"/>
                  </a:rPr>
                  <a:t>opposes the overall reaction</a:t>
                </a:r>
                <a:r>
                  <a:rPr lang="en-US" sz="2800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endParaRPr lang="en-US" sz="28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83" y="4613762"/>
                <a:ext cx="10884408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12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8138160" y="3121312"/>
            <a:ext cx="1395159" cy="5988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39112" y="2005696"/>
            <a:ext cx="2880360" cy="1636562"/>
            <a:chOff x="612648" y="603504"/>
            <a:chExt cx="2880360" cy="1636562"/>
          </a:xfrm>
        </p:grpSpPr>
        <p:sp>
          <p:nvSpPr>
            <p:cNvPr id="4" name="TextBox 3"/>
            <p:cNvSpPr txBox="1"/>
            <p:nvPr/>
          </p:nvSpPr>
          <p:spPr>
            <a:xfrm>
              <a:off x="822960" y="603504"/>
              <a:ext cx="2670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>
                  <a:latin typeface="Times New Roman" panose="02020603050405020304" pitchFamily="18" charset="0"/>
                  <a:ea typeface="Chalkduster" charset="0"/>
                  <a:cs typeface="Times New Roman" panose="02020603050405020304" pitchFamily="18" charset="0"/>
                </a:rPr>
                <a:t>Mechanism 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49224" y="1216152"/>
                  <a:ext cx="247802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⇄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 </m:t>
                      </m:r>
                    </m:oMath>
                  </a14:m>
                  <a:r>
                    <a:rPr lang="en-US" sz="2400" baseline="300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.</a:t>
                  </a:r>
                  <a:r>
                    <a:rPr lang="en-US" sz="24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O</a:t>
                  </a:r>
                  <a:r>
                    <a:rPr lang="en-US" sz="2400" baseline="300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24" y="1216152"/>
                  <a:ext cx="2478024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4433" t="-26667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12648" y="1736467"/>
                  <a:ext cx="2841932" cy="5035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aseline="30000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400" baseline="30000" dirty="0" smtClean="0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.</m:t>
                        </m:r>
                        <m:r>
                          <a:rPr lang="en-US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is-IS" sz="2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  <m:r>
                          <a:rPr lang="en-US" sz="2400" b="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48" y="1736467"/>
                  <a:ext cx="2841932" cy="5035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9728" y="-2539"/>
            <a:ext cx="11722608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Proposed Mechanisms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41164" y="4138183"/>
            <a:ext cx="267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Mechanism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51376" y="4777702"/>
                <a:ext cx="3639312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⇄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aseline="30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376" y="4777702"/>
                <a:ext cx="3639312" cy="360804"/>
              </a:xfrm>
              <a:prstGeom prst="rect">
                <a:avLst/>
              </a:prstGeom>
              <a:blipFill>
                <a:blip r:embed="rId4"/>
                <a:stretch>
                  <a:fillRect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01847" y="5313080"/>
                <a:ext cx="2567049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is-I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847" y="5313080"/>
                <a:ext cx="2567049" cy="5035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01847" y="5998319"/>
                <a:ext cx="2223942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is-I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e>
                      </m:groupCh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847" y="5998319"/>
                <a:ext cx="2223942" cy="5035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64308" y="1115713"/>
                <a:ext cx="722376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𝑶𝒗𝒆𝒓𝒂𝒍𝒍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𝑹𝒆𝒂𝒄𝒕𝒊𝒐𝒏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: 2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→2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𝑂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halkduster" charset="0"/>
                  <a:ea typeface="Chalkduster" charset="0"/>
                  <a:cs typeface="Chalkduster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308" y="1115713"/>
                <a:ext cx="7223760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651760" y="2363156"/>
            <a:ext cx="40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70048" y="2862584"/>
            <a:ext cx="5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 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-1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1993" y="4511188"/>
            <a:ext cx="40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7129" y="5053132"/>
            <a:ext cx="5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 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-1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67967" y="2415873"/>
            <a:ext cx="1745159" cy="46166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3B7B65A-44C8-0AC9-559D-7110FD659822}"/>
              </a:ext>
            </a:extLst>
          </p:cNvPr>
          <p:cNvGrpSpPr/>
          <p:nvPr/>
        </p:nvGrpSpPr>
        <p:grpSpPr>
          <a:xfrm>
            <a:off x="7411212" y="1860376"/>
            <a:ext cx="3639312" cy="2147510"/>
            <a:chOff x="4651246" y="603504"/>
            <a:chExt cx="3639312" cy="21475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9147EA5-F6D8-E16B-9958-D7E89440DD89}"/>
                </a:ext>
              </a:extLst>
            </p:cNvPr>
            <p:cNvSpPr txBox="1"/>
            <p:nvPr/>
          </p:nvSpPr>
          <p:spPr>
            <a:xfrm>
              <a:off x="4919472" y="603504"/>
              <a:ext cx="2670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>
                  <a:latin typeface="Times New Roman" panose="02020603050405020304" pitchFamily="18" charset="0"/>
                  <a:ea typeface="Chalkduster" charset="0"/>
                  <a:cs typeface="Times New Roman" panose="02020603050405020304" pitchFamily="18" charset="0"/>
                </a:rPr>
                <a:t>Mechanism 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3B9E4A8-9140-B157-4810-BF920CD803E0}"/>
                    </a:ext>
                  </a:extLst>
                </p:cNvPr>
                <p:cNvSpPr txBox="1"/>
                <p:nvPr/>
              </p:nvSpPr>
              <p:spPr>
                <a:xfrm>
                  <a:off x="4651246" y="1189233"/>
                  <a:ext cx="3639312" cy="3608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⇄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</m:oMath>
                    </m:oMathPara>
                  </a14:m>
                  <a:endParaRPr lang="en-US" sz="2400" baseline="300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3B9E4A8-9140-B157-4810-BF920CD803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246" y="1189233"/>
                  <a:ext cx="3639312" cy="360804"/>
                </a:xfrm>
                <a:prstGeom prst="rect">
                  <a:avLst/>
                </a:prstGeom>
                <a:blipFill>
                  <a:blip r:embed="rId11"/>
                  <a:stretch>
                    <a:fillRect l="-1843" r="-1508" b="-186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E7B9C17-FED5-30DC-DCC0-E18684AD9360}"/>
                    </a:ext>
                  </a:extLst>
                </p:cNvPr>
                <p:cNvSpPr txBox="1"/>
                <p:nvPr/>
              </p:nvSpPr>
              <p:spPr>
                <a:xfrm>
                  <a:off x="4681728" y="1668342"/>
                  <a:ext cx="2478024" cy="5035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is-IS" sz="2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 </m:t>
                      </m:r>
                    </m:oMath>
                  </a14:m>
                  <a:r>
                    <a:rPr lang="en-US" sz="2400" baseline="300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.</a:t>
                  </a:r>
                  <a:r>
                    <a:rPr lang="en-US" sz="24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O</a:t>
                  </a:r>
                  <a:r>
                    <a:rPr lang="en-US" sz="2400" baseline="300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728" y="1668342"/>
                  <a:ext cx="2478024" cy="5035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53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39C4549-624A-31F5-DA70-10411DF43EB5}"/>
                    </a:ext>
                  </a:extLst>
                </p:cNvPr>
                <p:cNvSpPr txBox="1"/>
                <p:nvPr/>
              </p:nvSpPr>
              <p:spPr>
                <a:xfrm>
                  <a:off x="4651246" y="2247415"/>
                  <a:ext cx="2802874" cy="5035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aseline="30000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O</m:t>
                            </m:r>
                            <m:r>
                              <m:rPr>
                                <m:nor/>
                              </m:rPr>
                              <a:rPr lang="en-US" sz="2400" baseline="30000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is-IS" sz="24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groupChr>
                        <m:r>
                          <a:rPr lang="en-US" sz="2400" b="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aseline="300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39C4549-624A-31F5-DA70-10411DF43E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246" y="2247415"/>
                  <a:ext cx="2802874" cy="50359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7240B32-F4CA-A477-7D63-6FE67E2D30D8}"/>
              </a:ext>
            </a:extLst>
          </p:cNvPr>
          <p:cNvSpPr txBox="1"/>
          <p:nvPr/>
        </p:nvSpPr>
        <p:spPr>
          <a:xfrm>
            <a:off x="8886446" y="2688503"/>
            <a:ext cx="5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 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-1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0681A27-066F-2C58-F469-2ACC40FC637E}"/>
              </a:ext>
            </a:extLst>
          </p:cNvPr>
          <p:cNvSpPr txBox="1"/>
          <p:nvPr/>
        </p:nvSpPr>
        <p:spPr>
          <a:xfrm>
            <a:off x="8941310" y="2201051"/>
            <a:ext cx="40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pic>
        <p:nvPicPr>
          <p:cNvPr id="2050" name="Picture 2" descr="Flork in love meme&quot; Art Board Print for Sale by LatinoPower | Redbubble">
            <a:extLst>
              <a:ext uri="{FF2B5EF4-FFF2-40B4-BE49-F238E27FC236}">
                <a16:creationId xmlns:a16="http://schemas.microsoft.com/office/drawing/2014/main" id="{DB92ABEF-AE2A-649B-131C-4FF93DFA0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t="24608" r="18538" b="22456"/>
          <a:stretch/>
        </p:blipFill>
        <p:spPr bwMode="auto">
          <a:xfrm>
            <a:off x="5602106" y="2140975"/>
            <a:ext cx="1746504" cy="190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96840D8-94DF-DE69-B4A7-497D1C50304C}"/>
              </a:ext>
            </a:extLst>
          </p:cNvPr>
          <p:cNvSpPr/>
          <p:nvPr/>
        </p:nvSpPr>
        <p:spPr>
          <a:xfrm>
            <a:off x="5730122" y="1818948"/>
            <a:ext cx="5770502" cy="23132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2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88" y="609600"/>
            <a:ext cx="9875520" cy="1356360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KEY TAKEAWAYS</a:t>
            </a:r>
            <a:endParaRPr lang="en-US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82" y="1694007"/>
            <a:ext cx="11393424" cy="4351338"/>
          </a:xfrm>
        </p:spPr>
        <p:txBody>
          <a:bodyPr>
            <a:normAutofit fontScale="92500" lnSpcReduction="20000"/>
          </a:bodyPr>
          <a:lstStyle/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rPr>
              <a:t>General rules: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rPr>
              <a:t>Intermediates cannot appear in the rate equation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rPr>
              <a:t>Proposed reaction mechanism MUST be consistent with the overall reaction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rPr>
              <a:t>How to approach these exercises: </a:t>
            </a:r>
          </a:p>
          <a:p>
            <a:pPr marL="50292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rPr>
              <a:t>Find Clues from the given rate equation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rPr>
              <a:t>Denominators </a:t>
            </a:r>
            <a:r>
              <a:rPr lang="en-US" dirty="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  <a:sym typeface="Wingdings" panose="05000000000000000000" pitchFamily="2" charset="2"/>
              </a:rPr>
              <a:t> reversible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rPr>
              <a:t>Sum in the denominator </a:t>
            </a:r>
            <a:r>
              <a:rPr lang="en-US" dirty="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  <a:sym typeface="Wingdings" panose="05000000000000000000" pitchFamily="2" charset="2"/>
              </a:rPr>
              <a:t> reversible and SS approximation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rPr>
              <a:t>Order of reactants in final rate law gives hints for the number of reactants needed  </a:t>
            </a:r>
          </a:p>
          <a:p>
            <a:pPr marL="50292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rPr>
              <a:t>Write the rate law according to the mechanism given</a:t>
            </a:r>
          </a:p>
          <a:p>
            <a:pPr marL="50292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rPr>
              <a:t>Keep applying approximations to eliminate intermediates</a:t>
            </a:r>
          </a:p>
          <a:p>
            <a:pPr marL="50292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" y="143744"/>
            <a:ext cx="11722608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Let’s look at the decomposition of N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991805"/>
                <a:ext cx="722376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𝑶𝒗𝒆𝒓𝒂𝒍𝒍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𝑹𝒆𝒂𝒄𝒕𝒊𝒐𝒏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: 2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→2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𝑂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halkduster" charset="0"/>
                  <a:ea typeface="Chalkduster" charset="0"/>
                  <a:cs typeface="Chalkduster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91805"/>
                <a:ext cx="7223760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2785365"/>
                <a:ext cx="6874639" cy="1076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charset="0"/>
                        </a:rPr>
                        <m:t>𝑹𝒂𝒕𝒆</m:t>
                      </m:r>
                      <m:r>
                        <a:rPr lang="en-US" sz="3200" b="1" i="1" smtClean="0">
                          <a:latin typeface="Cambria Math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charset="0"/>
                        </a:rPr>
                        <m:t>𝑬𝒒𝒖𝒂𝒕𝒊𝒐𝒏</m:t>
                      </m:r>
                      <m:r>
                        <a:rPr lang="en-US" sz="3200" b="0" i="1" smtClean="0">
                          <a:latin typeface="Cambria Math" charset="0"/>
                        </a:rPr>
                        <m:t>: 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32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bg-BG" sz="32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𝑂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charset="0"/>
                            </a:rPr>
                            <m:t>1+</m:t>
                          </m:r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85365"/>
                <a:ext cx="6874639" cy="10767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07479" y="4517136"/>
            <a:ext cx="9908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Note: N</a:t>
            </a:r>
            <a:r>
              <a:rPr lang="en-US" sz="2400" baseline="-25000" dirty="0">
                <a:latin typeface="Cambria Math" charset="0"/>
                <a:ea typeface="Cambria Math" charset="0"/>
                <a:cs typeface="Cambria Math" charset="0"/>
              </a:rPr>
              <a:t>2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O</a:t>
            </a:r>
            <a:r>
              <a:rPr lang="en-US" sz="2400" baseline="-25000" dirty="0">
                <a:latin typeface="Cambria Math" charset="0"/>
                <a:ea typeface="Cambria Math" charset="0"/>
                <a:cs typeface="Cambria Math" charset="0"/>
              </a:rPr>
              <a:t>2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, N</a:t>
            </a:r>
            <a:r>
              <a:rPr lang="en-US" sz="2400" baseline="-25000" dirty="0">
                <a:latin typeface="Cambria Math" charset="0"/>
                <a:ea typeface="Cambria Math" charset="0"/>
                <a:cs typeface="Cambria Math" charset="0"/>
              </a:rPr>
              <a:t>4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O</a:t>
            </a:r>
            <a:r>
              <a:rPr lang="en-US" sz="2400" baseline="-25000" dirty="0">
                <a:latin typeface="Cambria Math" charset="0"/>
                <a:ea typeface="Cambria Math" charset="0"/>
                <a:cs typeface="Cambria Math" charset="0"/>
              </a:rPr>
              <a:t>2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, and excited nitrous oxide (N</a:t>
            </a:r>
            <a:r>
              <a:rPr lang="en-US" sz="2400" baseline="-25000" dirty="0">
                <a:latin typeface="Cambria Math" charset="0"/>
                <a:ea typeface="Cambria Math" charset="0"/>
                <a:cs typeface="Cambria Math" charset="0"/>
              </a:rPr>
              <a:t>2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O*) are extremely unstable </a:t>
            </a:r>
          </a:p>
        </p:txBody>
      </p:sp>
    </p:spTree>
    <p:extLst>
      <p:ext uri="{BB962C8B-B14F-4D97-AF65-F5344CB8AC3E}">
        <p14:creationId xmlns:p14="http://schemas.microsoft.com/office/powerpoint/2010/main" val="42338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39112" y="1987781"/>
            <a:ext cx="2880360" cy="1636562"/>
            <a:chOff x="612648" y="603504"/>
            <a:chExt cx="2880360" cy="1636562"/>
          </a:xfrm>
        </p:grpSpPr>
        <p:sp>
          <p:nvSpPr>
            <p:cNvPr id="4" name="TextBox 3"/>
            <p:cNvSpPr txBox="1"/>
            <p:nvPr/>
          </p:nvSpPr>
          <p:spPr>
            <a:xfrm>
              <a:off x="822960" y="603504"/>
              <a:ext cx="2670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>
                  <a:latin typeface="Times New Roman" panose="02020603050405020304" pitchFamily="18" charset="0"/>
                  <a:ea typeface="Chalkduster" charset="0"/>
                  <a:cs typeface="Times New Roman" panose="02020603050405020304" pitchFamily="18" charset="0"/>
                </a:rPr>
                <a:t>Mechanism 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49224" y="1216152"/>
                  <a:ext cx="247802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⇄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 </m:t>
                      </m:r>
                    </m:oMath>
                  </a14:m>
                  <a:r>
                    <a:rPr lang="en-US" sz="2400" baseline="300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.</a:t>
                  </a:r>
                  <a:r>
                    <a:rPr lang="en-US" sz="24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O</a:t>
                  </a:r>
                  <a:r>
                    <a:rPr lang="en-US" sz="2400" baseline="300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24" y="1216152"/>
                  <a:ext cx="2478024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4433" t="-26667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12648" y="1736467"/>
                  <a:ext cx="2841932" cy="5035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aseline="30000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400" baseline="30000" dirty="0" smtClean="0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.</m:t>
                        </m:r>
                        <m:r>
                          <a:rPr lang="en-US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is-IS" sz="2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  <m:r>
                          <a:rPr lang="en-US" sz="2400" b="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48" y="1736467"/>
                  <a:ext cx="2841932" cy="5035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7292133" y="2043297"/>
            <a:ext cx="3639312" cy="2249890"/>
            <a:chOff x="4654296" y="603504"/>
            <a:chExt cx="3639312" cy="2249890"/>
          </a:xfrm>
        </p:grpSpPr>
        <p:sp>
          <p:nvSpPr>
            <p:cNvPr id="9" name="TextBox 8"/>
            <p:cNvSpPr txBox="1"/>
            <p:nvPr/>
          </p:nvSpPr>
          <p:spPr>
            <a:xfrm>
              <a:off x="4919472" y="603504"/>
              <a:ext cx="2670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>
                  <a:latin typeface="Times New Roman" panose="02020603050405020304" pitchFamily="18" charset="0"/>
                  <a:ea typeface="Chalkduster" charset="0"/>
                  <a:cs typeface="Times New Roman" panose="02020603050405020304" pitchFamily="18" charset="0"/>
                </a:rPr>
                <a:t>Mechanism 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54296" y="1189233"/>
                  <a:ext cx="3639312" cy="3608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⇄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</m:oMath>
                    </m:oMathPara>
                  </a14:m>
                  <a:endParaRPr lang="en-US" sz="2400" baseline="300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4296" y="1189233"/>
                  <a:ext cx="3639312" cy="360804"/>
                </a:xfrm>
                <a:prstGeom prst="rect">
                  <a:avLst/>
                </a:prstGeom>
                <a:blipFill>
                  <a:blip r:embed="rId4"/>
                  <a:stretch>
                    <a:fillRect l="-1675" r="-1675" b="-186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681728" y="1668342"/>
                  <a:ext cx="2478024" cy="5035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is-IS" sz="2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 </m:t>
                      </m:r>
                    </m:oMath>
                  </a14:m>
                  <a:r>
                    <a:rPr lang="en-US" sz="2400" baseline="300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.</a:t>
                  </a:r>
                  <a:r>
                    <a:rPr lang="en-US" sz="24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O</a:t>
                  </a:r>
                  <a:r>
                    <a:rPr lang="en-US" sz="2400" baseline="300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728" y="1668342"/>
                  <a:ext cx="2478024" cy="5035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49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681728" y="2349795"/>
                  <a:ext cx="2921301" cy="5035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aseline="30000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O</m:t>
                            </m:r>
                            <m:r>
                              <m:rPr>
                                <m:nor/>
                              </m:rPr>
                              <a:rPr lang="en-US" sz="2400" baseline="30000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 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is-IS" sz="24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groupChr>
                        <m:r>
                          <a:rPr lang="en-US" sz="2400" b="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aseline="30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728" y="2349795"/>
                  <a:ext cx="2921301" cy="5035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9728" y="-2539"/>
            <a:ext cx="1172260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Given these reaction mechanisms….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41164" y="4138183"/>
            <a:ext cx="267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Mechanism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51376" y="4777702"/>
                <a:ext cx="3639312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⇄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aseline="30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376" y="4777702"/>
                <a:ext cx="3639312" cy="360804"/>
              </a:xfrm>
              <a:prstGeom prst="rect">
                <a:avLst/>
              </a:prstGeom>
              <a:blipFill>
                <a:blip r:embed="rId7"/>
                <a:stretch>
                  <a:fillRect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01847" y="5313080"/>
                <a:ext cx="2567049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is-I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847" y="5313080"/>
                <a:ext cx="2567049" cy="5035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01847" y="5998319"/>
                <a:ext cx="2223942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is-I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e>
                      </m:groupCh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847" y="5998319"/>
                <a:ext cx="2223942" cy="5035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64308" y="1115713"/>
                <a:ext cx="722376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𝑶𝒗𝒆𝒓𝒂𝒍𝒍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𝑹𝒆𝒂𝒄𝒕𝒊𝒐𝒏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: 2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→2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𝑂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halkduster" charset="0"/>
                  <a:ea typeface="Chalkduster" charset="0"/>
                  <a:cs typeface="Chalkduster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308" y="1115713"/>
                <a:ext cx="7223760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651760" y="2363156"/>
            <a:ext cx="40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70048" y="2862584"/>
            <a:ext cx="5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 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-1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55757" y="2855344"/>
            <a:ext cx="5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 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-1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55757" y="2403154"/>
            <a:ext cx="40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1993" y="4511188"/>
            <a:ext cx="40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7129" y="5053132"/>
            <a:ext cx="5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 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-1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83" y="522603"/>
            <a:ext cx="9875520" cy="13563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Can we </a:t>
            </a:r>
            <a:r>
              <a:rPr lang="en-US" b="1" dirty="0">
                <a:solidFill>
                  <a:schemeClr val="accent3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eliminate</a:t>
            </a:r>
            <a:r>
              <a:rPr lang="en-US" dirty="0"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any choices?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620773"/>
                <a:ext cx="10908692" cy="1076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charset="0"/>
                        </a:rPr>
                        <m:t>𝑹𝒂𝒕𝒆</m:t>
                      </m:r>
                      <m:r>
                        <a:rPr lang="en-US" sz="3200" b="1" i="1" smtClean="0">
                          <a:latin typeface="Cambria Math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charset="0"/>
                        </a:rPr>
                        <m:t>𝑬𝒒𝒖𝒂𝒕𝒊𝒐𝒏</m:t>
                      </m:r>
                      <m:r>
                        <a:rPr lang="en-US" sz="3200" b="0" i="1" smtClean="0">
                          <a:latin typeface="Cambria Math" charset="0"/>
                        </a:rPr>
                        <m:t>: 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32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bg-BG" sz="32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𝑂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charset="0"/>
                            </a:rPr>
                            <m:t>1+</m:t>
                          </m:r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</m:den>
                      </m:f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bg-BG" sz="32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𝑂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charset="0"/>
                            </a:rPr>
                            <m:t>1</m:t>
                          </m:r>
                        </m:den>
                      </m:f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r>
                        <a:rPr lang="bg-BG" sz="3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sSup>
                        <m:sSupPr>
                          <m:ctrlPr>
                            <a:rPr lang="bg-BG" sz="32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20773"/>
                <a:ext cx="10908692" cy="107670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924898"/>
                <a:ext cx="98719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charset="0"/>
                    <a:ea typeface="Cambria Math" charset="0"/>
                    <a:cs typeface="Cambria Math" charset="0"/>
                  </a:rPr>
                  <a:t>What is the order of the reaction at low concentrations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</m:oMath>
                </a14:m>
                <a:r>
                  <a:rPr lang="en-US" sz="2800" dirty="0">
                    <a:latin typeface="Cambria Math" charset="0"/>
                    <a:ea typeface="Cambria Math" charset="0"/>
                    <a:cs typeface="Cambria Math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24898"/>
                <a:ext cx="9871998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297" t="-12791" r="-30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3894010"/>
                <a:ext cx="54591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charset="0"/>
                    <a:ea typeface="Cambria Math" charset="0"/>
                    <a:cs typeface="Cambria Math" charset="0"/>
                  </a:rPr>
                  <a:t>Reaction rate is 2</a:t>
                </a:r>
                <a:r>
                  <a:rPr lang="en-US" sz="2800" baseline="30000" dirty="0">
                    <a:latin typeface="Cambria Math" charset="0"/>
                    <a:ea typeface="Cambria Math" charset="0"/>
                    <a:cs typeface="Cambria Math" charset="0"/>
                  </a:rPr>
                  <a:t>nd</a:t>
                </a:r>
                <a:r>
                  <a:rPr lang="en-US" sz="2800" dirty="0">
                    <a:latin typeface="Cambria Math" charset="0"/>
                    <a:ea typeface="Cambria Math" charset="0"/>
                    <a:cs typeface="Cambria Math" charset="0"/>
                  </a:rPr>
                  <a:t> order in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</m:oMath>
                </a14:m>
                <a:r>
                  <a:rPr lang="en-US" sz="2800" dirty="0">
                    <a:latin typeface="Cambria Math" charset="0"/>
                    <a:ea typeface="Cambria Math" charset="0"/>
                    <a:cs typeface="Cambria Math" charset="0"/>
                  </a:rPr>
                  <a:t>]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4010"/>
                <a:ext cx="5459187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346" t="-12791" r="-134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5183" y="4613762"/>
                <a:ext cx="108844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Conclusion: </a:t>
                </a:r>
                <a:r>
                  <a:rPr lang="en-US" sz="2800" dirty="0">
                    <a:latin typeface="Cambria Math" charset="0"/>
                    <a:ea typeface="Cambria Math" charset="0"/>
                    <a:cs typeface="Cambria Math" charset="0"/>
                  </a:rPr>
                  <a:t>Suggests mechanism will have a step the involves two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</m:oMath>
                </a14:m>
                <a:r>
                  <a:rPr lang="en-US" sz="2800" dirty="0">
                    <a:latin typeface="Cambria Math" charset="0"/>
                    <a:ea typeface="Cambria Math" charset="0"/>
                    <a:cs typeface="Cambria Math" charset="0"/>
                  </a:rPr>
                  <a:t> molecules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83" y="4613762"/>
                <a:ext cx="10884408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1120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26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39112" y="2005696"/>
            <a:ext cx="2880360" cy="1636562"/>
            <a:chOff x="612648" y="603504"/>
            <a:chExt cx="2880360" cy="1636562"/>
          </a:xfrm>
        </p:grpSpPr>
        <p:sp>
          <p:nvSpPr>
            <p:cNvPr id="4" name="TextBox 3"/>
            <p:cNvSpPr txBox="1"/>
            <p:nvPr/>
          </p:nvSpPr>
          <p:spPr>
            <a:xfrm>
              <a:off x="822960" y="603504"/>
              <a:ext cx="2670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>
                  <a:latin typeface="Times New Roman" panose="02020603050405020304" pitchFamily="18" charset="0"/>
                  <a:ea typeface="Chalkduster" charset="0"/>
                  <a:cs typeface="Times New Roman" panose="02020603050405020304" pitchFamily="18" charset="0"/>
                </a:rPr>
                <a:t>Mechanism 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49224" y="1216152"/>
                  <a:ext cx="2478024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⇄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 </m:t>
                      </m:r>
                    </m:oMath>
                  </a14:m>
                  <a:r>
                    <a:rPr lang="en-US" sz="2400" baseline="300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.</a:t>
                  </a:r>
                  <a:r>
                    <a:rPr lang="en-US" sz="24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O</a:t>
                  </a:r>
                  <a:r>
                    <a:rPr lang="en-US" sz="2400" baseline="300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24" y="1216152"/>
                  <a:ext cx="2478024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4187" t="-140000" b="-18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12648" y="1736467"/>
                  <a:ext cx="2841932" cy="5035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aseline="30000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400" baseline="30000" dirty="0" smtClean="0">
                            <a:solidFill>
                              <a:srgbClr val="7030A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.</m:t>
                        </m:r>
                        <m:r>
                          <a:rPr lang="en-US" sz="24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𝑂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is-IS" sz="2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  <m:r>
                          <a:rPr lang="en-US" sz="2400" b="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48" y="1736467"/>
                  <a:ext cx="2841932" cy="5035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7072677" y="1759139"/>
            <a:ext cx="3639312" cy="2160827"/>
            <a:chOff x="4681728" y="603504"/>
            <a:chExt cx="3639312" cy="2160827"/>
          </a:xfrm>
        </p:grpSpPr>
        <p:sp>
          <p:nvSpPr>
            <p:cNvPr id="9" name="TextBox 8"/>
            <p:cNvSpPr txBox="1"/>
            <p:nvPr/>
          </p:nvSpPr>
          <p:spPr>
            <a:xfrm>
              <a:off x="4919472" y="603504"/>
              <a:ext cx="2670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>
                  <a:latin typeface="Times New Roman" panose="02020603050405020304" pitchFamily="18" charset="0"/>
                  <a:ea typeface="Chalkduster" charset="0"/>
                  <a:cs typeface="Times New Roman" panose="02020603050405020304" pitchFamily="18" charset="0"/>
                </a:rPr>
                <a:t>Mechanism 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81728" y="1189233"/>
                  <a:ext cx="3639312" cy="3608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⇄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𝑂</m:t>
                        </m:r>
                      </m:oMath>
                    </m:oMathPara>
                  </a14:m>
                  <a:endParaRPr lang="en-US" sz="2400" baseline="300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728" y="1189233"/>
                  <a:ext cx="3639312" cy="36080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75" t="-144068" r="-1675" b="-1847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681728" y="1668342"/>
                  <a:ext cx="2478024" cy="5035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is-IS" sz="24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 </m:t>
                      </m:r>
                    </m:oMath>
                  </a14:m>
                  <a:r>
                    <a:rPr lang="en-US" sz="2400" baseline="300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.</a:t>
                  </a:r>
                  <a:r>
                    <a:rPr lang="en-US" sz="24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O</a:t>
                  </a:r>
                  <a:r>
                    <a:rPr lang="en-US" sz="2400" baseline="30000" dirty="0">
                      <a:solidFill>
                        <a:srgbClr val="7030A0"/>
                      </a:solidFill>
                      <a:latin typeface="Cambria Math" charset="0"/>
                      <a:ea typeface="Cambria Math" charset="0"/>
                      <a:cs typeface="Cambria Math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728" y="1668342"/>
                  <a:ext cx="2478024" cy="5035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49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681728" y="2260732"/>
                  <a:ext cx="3053889" cy="5035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aseline="30000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O</m:t>
                            </m:r>
                            <m:r>
                              <m:rPr>
                                <m:nor/>
                              </m:rPr>
                              <a:rPr lang="en-US" sz="2400" baseline="30000" dirty="0" smtClean="0">
                                <a:solidFill>
                                  <a:srgbClr val="7030A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.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 </m:t>
                        </m:r>
                        <m:groupChr>
                          <m:groupChrPr>
                            <m:chr m:val="→"/>
                            <m:vertJc m:val="bot"/>
                            <m:ctrlPr>
                              <a:rPr lang="is-IS" sz="24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groupChr>
                        <m:r>
                          <a:rPr lang="en-US" sz="2400" b="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aseline="30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728" y="2260732"/>
                  <a:ext cx="3053889" cy="5035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9728" y="-2539"/>
            <a:ext cx="11722608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Proposed Mechanisms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41164" y="4138183"/>
            <a:ext cx="267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Mechanism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51376" y="4777702"/>
                <a:ext cx="3639312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⇄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aseline="30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376" y="4777702"/>
                <a:ext cx="3639312" cy="360804"/>
              </a:xfrm>
              <a:prstGeom prst="rect">
                <a:avLst/>
              </a:prstGeom>
              <a:blipFill rotWithShape="0">
                <a:blip r:embed="rId7"/>
                <a:stretch>
                  <a:fillRect t="-144068" b="-184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01847" y="5313080"/>
                <a:ext cx="2567049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is-I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847" y="5313080"/>
                <a:ext cx="2567049" cy="5035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01847" y="5998319"/>
                <a:ext cx="2223942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is-I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e>
                      </m:groupCh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847" y="5998319"/>
                <a:ext cx="2223942" cy="5035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64308" y="1115713"/>
                <a:ext cx="722376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𝑶𝒗𝒆𝒓𝒂𝒍𝒍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𝑹𝒆𝒂𝒄𝒕𝒊𝒐𝒏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: 2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→2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halkduster" charset="0"/>
                          <a:cs typeface="Chalkduster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𝑂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halkduster" charset="0"/>
                              <a:cs typeface="Chalkduster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halkduster" charset="0"/>
                  <a:ea typeface="Chalkduster" charset="0"/>
                  <a:cs typeface="Chalkduster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308" y="1115713"/>
                <a:ext cx="7223760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651760" y="2363156"/>
            <a:ext cx="40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70048" y="2862584"/>
            <a:ext cx="5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 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-1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293" y="2630000"/>
            <a:ext cx="5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 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-1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72293" y="2093120"/>
            <a:ext cx="40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1993" y="4511188"/>
            <a:ext cx="40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7129" y="5053132"/>
            <a:ext cx="5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 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-1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9112" y="2600056"/>
            <a:ext cx="630936" cy="47160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72677" y="2312918"/>
            <a:ext cx="1499616" cy="47160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585301" y="4750656"/>
            <a:ext cx="1586691" cy="47160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in di κιαα ૮꒰˵• ﻌ •˵꒱ა su stiker hiu | Foto divertenti, Divertente, Foto">
            <a:extLst>
              <a:ext uri="{FF2B5EF4-FFF2-40B4-BE49-F238E27FC236}">
                <a16:creationId xmlns:a16="http://schemas.microsoft.com/office/drawing/2014/main" id="{84288B54-349C-4FB5-D170-10B459CE4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0"/>
          <a:stretch/>
        </p:blipFill>
        <p:spPr bwMode="auto">
          <a:xfrm>
            <a:off x="5525419" y="2197757"/>
            <a:ext cx="1403343" cy="125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n di κιαα ૮꒰˵• ﻌ •˵꒱ა su stiker hiu | Foto divertenti, Divertente, Foto">
            <a:extLst>
              <a:ext uri="{FF2B5EF4-FFF2-40B4-BE49-F238E27FC236}">
                <a16:creationId xmlns:a16="http://schemas.microsoft.com/office/drawing/2014/main" id="{4CFF506A-D78A-7F32-A2A9-5476432D8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0"/>
          <a:stretch/>
        </p:blipFill>
        <p:spPr bwMode="auto">
          <a:xfrm>
            <a:off x="2966605" y="4737913"/>
            <a:ext cx="1403343" cy="125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orkofcows icon | Funny stickman, Funny doodles, Funny drawings">
            <a:extLst>
              <a:ext uri="{FF2B5EF4-FFF2-40B4-BE49-F238E27FC236}">
                <a16:creationId xmlns:a16="http://schemas.microsoft.com/office/drawing/2014/main" id="{0E109B8A-7503-1085-86D2-9F57FDC65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7" r="20936"/>
          <a:stretch/>
        </p:blipFill>
        <p:spPr bwMode="auto">
          <a:xfrm>
            <a:off x="561173" y="2378289"/>
            <a:ext cx="1376660" cy="116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1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9728" y="-2539"/>
            <a:ext cx="1172260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Mechanism 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9788" y="1092191"/>
            <a:ext cx="267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Mechanism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0" y="1731710"/>
                <a:ext cx="3639312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⇄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aseline="30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31710"/>
                <a:ext cx="3639312" cy="360804"/>
              </a:xfrm>
              <a:prstGeom prst="rect">
                <a:avLst/>
              </a:prstGeom>
              <a:blipFill>
                <a:blip r:embed="rId2"/>
                <a:stretch>
                  <a:fillRect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0471" y="2267088"/>
                <a:ext cx="2567049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is-I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71" y="2267088"/>
                <a:ext cx="2567049" cy="5035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50471" y="2952327"/>
                <a:ext cx="2223942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is-I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e>
                      </m:groupCh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71" y="2952327"/>
                <a:ext cx="2223942" cy="5035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020617" y="1465196"/>
            <a:ext cx="40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65753" y="2007140"/>
            <a:ext cx="5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 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-1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608" y="932688"/>
            <a:ext cx="2967228" cy="2670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3780" y="977658"/>
            <a:ext cx="802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 Math" charset="0"/>
                <a:ea typeface="Cambria Math" charset="0"/>
                <a:cs typeface="Cambria Math" charset="0"/>
              </a:rPr>
              <a:t>Step 1: </a:t>
            </a:r>
            <a:r>
              <a:rPr lang="en-US" sz="2800" dirty="0">
                <a:latin typeface="Cambria Math" charset="0"/>
                <a:ea typeface="Cambria Math" charset="0"/>
                <a:cs typeface="Cambria Math" charset="0"/>
              </a:rPr>
              <a:t>Derive rate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50962" y="1585689"/>
                <a:ext cx="3504516" cy="8213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962" y="1585689"/>
                <a:ext cx="3504516" cy="8213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573780" y="2573732"/>
            <a:ext cx="6692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 Math" charset="0"/>
                <a:ea typeface="Cambria Math" charset="0"/>
                <a:cs typeface="Cambria Math" charset="0"/>
              </a:rPr>
              <a:t>Step 2: </a:t>
            </a:r>
            <a:r>
              <a:rPr lang="en-US" sz="2800" dirty="0">
                <a:latin typeface="Cambria Math" charset="0"/>
                <a:ea typeface="Cambria Math" charset="0"/>
                <a:cs typeface="Cambria Math" charset="0"/>
              </a:rPr>
              <a:t>Check if any intermediates</a:t>
            </a:r>
          </a:p>
          <a:p>
            <a:r>
              <a:rPr lang="en-US" sz="2800" dirty="0">
                <a:latin typeface="Cambria Math" charset="0"/>
                <a:ea typeface="Cambria Math" charset="0"/>
                <a:cs typeface="Cambria Math" charset="0"/>
              </a:rPr>
              <a:t>If yes, apply an approximation method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9471" y="3709479"/>
            <a:ext cx="11600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 Math" charset="0"/>
                <a:ea typeface="Cambria Math" charset="0"/>
                <a:cs typeface="Cambria Math" charset="0"/>
              </a:rPr>
              <a:t>We don’t have k information, so let’s try a steady state approximation </a:t>
            </a:r>
            <a:r>
              <a:rPr lang="en-US" sz="2800" b="1" dirty="0">
                <a:latin typeface="Cambria Math" charset="0"/>
                <a:ea typeface="Cambria Math" charset="0"/>
                <a:cs typeface="Cambria Math" charset="0"/>
              </a:rPr>
              <a:t>on N</a:t>
            </a:r>
            <a:r>
              <a:rPr lang="en-US" sz="2800" b="1" baseline="-25000" dirty="0">
                <a:latin typeface="Cambria Math" charset="0"/>
                <a:ea typeface="Cambria Math" charset="0"/>
                <a:cs typeface="Cambria Math" charset="0"/>
              </a:rPr>
              <a:t>2</a:t>
            </a:r>
            <a:r>
              <a:rPr lang="en-US" sz="2800" b="1" dirty="0">
                <a:latin typeface="Cambria Math" charset="0"/>
                <a:ea typeface="Cambria Math" charset="0"/>
                <a:cs typeface="Cambria Math" charset="0"/>
              </a:rPr>
              <a:t>O</a:t>
            </a:r>
            <a:r>
              <a:rPr lang="en-US" sz="2800" b="1" baseline="-25000" dirty="0">
                <a:latin typeface="Cambria Math" charset="0"/>
                <a:ea typeface="Cambria Math" charset="0"/>
                <a:cs typeface="Cambria Math" charset="0"/>
              </a:rPr>
              <a:t>2</a:t>
            </a:r>
            <a:endParaRPr lang="en-US" sz="2800" b="1" u="sng" dirty="0">
              <a:latin typeface="Cambria Math" charset="0"/>
              <a:ea typeface="Cambria Math" charset="0"/>
              <a:cs typeface="Cambria Math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47182" y="4164571"/>
                <a:ext cx="8897636" cy="8213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=0=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[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182" y="4164571"/>
                <a:ext cx="8897636" cy="8213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88006" y="5090468"/>
                <a:ext cx="6099255" cy="6956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]=</m:t>
                    </m:r>
                    <m:f>
                      <m:fPr>
                        <m:ctrlPr>
                          <a:rPr lang="bg-BG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4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006" y="5090468"/>
                <a:ext cx="6099255" cy="695640"/>
              </a:xfrm>
              <a:prstGeom prst="rect">
                <a:avLst/>
              </a:prstGeom>
              <a:blipFill>
                <a:blip r:embed="rId7"/>
                <a:stretch>
                  <a:fillRect l="-349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Arrow 41"/>
          <p:cNvSpPr/>
          <p:nvPr/>
        </p:nvSpPr>
        <p:spPr>
          <a:xfrm>
            <a:off x="6332091" y="5299504"/>
            <a:ext cx="1323387" cy="41278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223760" y="4975917"/>
                <a:ext cx="4014216" cy="8213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60" y="4975917"/>
                <a:ext cx="4014216" cy="8213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8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37" grpId="0"/>
      <p:bldP spid="38" grpId="0"/>
      <p:bldP spid="39" grpId="0"/>
      <p:bldP spid="40" grpId="0"/>
      <p:bldP spid="42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4696" y="139633"/>
            <a:ext cx="11722608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Why the S.S. Approximation?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EAEBE1-678D-0045-91E7-3D4A207912DA}"/>
                  </a:ext>
                </a:extLst>
              </p:cNvPr>
              <p:cNvSpPr txBox="1"/>
              <p:nvPr/>
            </p:nvSpPr>
            <p:spPr>
              <a:xfrm>
                <a:off x="653796" y="1558045"/>
                <a:ext cx="10884408" cy="5343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Reason 1: </a:t>
                </a:r>
                <a:r>
                  <a:rPr lang="en-US" sz="2800" dirty="0">
                    <a:latin typeface="Cambria Math" charset="0"/>
                    <a:ea typeface="Cambria Math" charset="0"/>
                    <a:cs typeface="Cambria Math" charset="0"/>
                  </a:rPr>
                  <a:t>N</a:t>
                </a:r>
                <a:r>
                  <a:rPr lang="en-US" sz="2800" baseline="-25000" dirty="0">
                    <a:latin typeface="Cambria Math" charset="0"/>
                    <a:ea typeface="Cambria Math" charset="0"/>
                    <a:cs typeface="Cambria Math" charset="0"/>
                  </a:rPr>
                  <a:t>2</a:t>
                </a:r>
                <a:r>
                  <a:rPr lang="en-US" sz="2800" dirty="0">
                    <a:latin typeface="Cambria Math" charset="0"/>
                    <a:ea typeface="Cambria Math" charset="0"/>
                    <a:cs typeface="Cambria Math" charset="0"/>
                  </a:rPr>
                  <a:t>O</a:t>
                </a:r>
                <a:r>
                  <a:rPr lang="en-US" sz="2800" baseline="-25000" dirty="0">
                    <a:latin typeface="Cambria Math" charset="0"/>
                    <a:ea typeface="Cambria Math" charset="0"/>
                    <a:cs typeface="Cambria Math" charset="0"/>
                  </a:rPr>
                  <a:t>2</a:t>
                </a:r>
                <a:r>
                  <a:rPr lang="en-US" sz="2800" dirty="0">
                    <a:latin typeface="Cambria Math" charset="0"/>
                    <a:ea typeface="Cambria Math" charset="0"/>
                    <a:cs typeface="Cambria Math" charset="0"/>
                  </a:rPr>
                  <a:t>, N</a:t>
                </a:r>
                <a:r>
                  <a:rPr lang="en-US" sz="2800" baseline="-25000" dirty="0">
                    <a:latin typeface="Cambria Math" charset="0"/>
                    <a:ea typeface="Cambria Math" charset="0"/>
                    <a:cs typeface="Cambria Math" charset="0"/>
                  </a:rPr>
                  <a:t>4</a:t>
                </a:r>
                <a:r>
                  <a:rPr lang="en-US" sz="2800" dirty="0">
                    <a:latin typeface="Cambria Math" charset="0"/>
                    <a:ea typeface="Cambria Math" charset="0"/>
                    <a:cs typeface="Cambria Math" charset="0"/>
                  </a:rPr>
                  <a:t>O</a:t>
                </a:r>
                <a:r>
                  <a:rPr lang="en-US" sz="2800" baseline="-25000" dirty="0">
                    <a:latin typeface="Cambria Math" charset="0"/>
                    <a:ea typeface="Cambria Math" charset="0"/>
                    <a:cs typeface="Cambria Math" charset="0"/>
                  </a:rPr>
                  <a:t>2</a:t>
                </a:r>
                <a:r>
                  <a:rPr lang="en-US" sz="2800" dirty="0">
                    <a:latin typeface="Cambria Math" charset="0"/>
                    <a:ea typeface="Cambria Math" charset="0"/>
                    <a:cs typeface="Cambria Math" charset="0"/>
                  </a:rPr>
                  <a:t>, and excited nitrous oxide (N</a:t>
                </a:r>
                <a:r>
                  <a:rPr lang="en-US" sz="2800" baseline="-25000" dirty="0">
                    <a:latin typeface="Cambria Math" charset="0"/>
                    <a:ea typeface="Cambria Math" charset="0"/>
                    <a:cs typeface="Cambria Math" charset="0"/>
                  </a:rPr>
                  <a:t>2</a:t>
                </a:r>
                <a:r>
                  <a:rPr lang="en-US" sz="2800" dirty="0">
                    <a:latin typeface="Cambria Math" charset="0"/>
                    <a:ea typeface="Cambria Math" charset="0"/>
                    <a:cs typeface="Cambria Math" charset="0"/>
                  </a:rPr>
                  <a:t>O*) are extremely unstable </a:t>
                </a:r>
              </a:p>
              <a:p>
                <a:endParaRPr lang="en-US" sz="28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Reason 2: </a:t>
                </a:r>
                <a:r>
                  <a:rPr lang="en-US" sz="2800" dirty="0">
                    <a:latin typeface="Cambria Math" charset="0"/>
                    <a:ea typeface="Cambria Math" charset="0"/>
                    <a:cs typeface="Cambria Math" charset="0"/>
                  </a:rPr>
                  <a:t>The overall rate equation:</a:t>
                </a:r>
              </a:p>
              <a:p>
                <a:endParaRPr lang="en-US" sz="28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bg-BG" sz="28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𝑂</m:t>
                              </m:r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latin typeface="Cambria Math" charset="0"/>
                            </a:rPr>
                            <m:t>1+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en-US" sz="28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r>
                  <a:rPr lang="en-US" sz="2800" dirty="0">
                    <a:latin typeface="Cambria Math" charset="0"/>
                    <a:ea typeface="Cambria Math" charset="0"/>
                    <a:cs typeface="Cambria Math" charset="0"/>
                  </a:rPr>
                  <a:t>Sums in the denominator usually imply the S.S approximation for an intermediate is applied.  Try pre-equilibrium on mechanism B or C and you’ll notice that no sum appears.</a:t>
                </a:r>
              </a:p>
              <a:p>
                <a:endParaRPr lang="en-US" sz="28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EAEBE1-678D-0045-91E7-3D4A20791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96" y="1558045"/>
                <a:ext cx="10884408" cy="5343258"/>
              </a:xfrm>
              <a:prstGeom prst="rect">
                <a:avLst/>
              </a:prstGeom>
              <a:blipFill>
                <a:blip r:embed="rId2"/>
                <a:stretch>
                  <a:fillRect l="-1166" t="-1185" r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4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9728" y="-2539"/>
            <a:ext cx="1172260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Mechanism 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2716" y="1001252"/>
            <a:ext cx="8225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Step 3: </a:t>
            </a:r>
            <a:r>
              <a:rPr lang="en-US" sz="2800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Check if any intermediates</a:t>
            </a:r>
          </a:p>
          <a:p>
            <a:r>
              <a:rPr lang="en-US" sz="2800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If yes, apply an approximation method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28428" y="2959241"/>
            <a:ext cx="802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Apply </a:t>
            </a:r>
            <a:r>
              <a:rPr lang="en-US" sz="2800" b="1" u="sng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steady state </a:t>
            </a:r>
            <a:r>
              <a:rPr lang="en-US" sz="2800" b="1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on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N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2</a:t>
            </a:r>
            <a:endParaRPr lang="en-US" sz="2800" b="1" u="sng" dirty="0">
              <a:solidFill>
                <a:srgbClr val="7030A0"/>
              </a:solidFill>
              <a:latin typeface="Times New Roman" panose="02020603050405020304" pitchFamily="18" charset="0"/>
              <a:ea typeface="Cambria Math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79577" y="3706986"/>
                <a:ext cx="7347100" cy="6312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4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charset="0"/>
                              </a:rPr>
                              <m:t>]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charset="0"/>
                          </a:rPr>
                          <m:t>=0=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]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−1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]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577" y="3706986"/>
                <a:ext cx="7347100" cy="631263"/>
              </a:xfrm>
              <a:prstGeom prst="rect">
                <a:avLst/>
              </a:prstGeom>
              <a:blipFill>
                <a:blip r:embed="rId2"/>
                <a:stretch>
                  <a:fillRect l="-83" r="-581" b="-20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39311" y="2087695"/>
                <a:ext cx="4014216" cy="8213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311" y="2087695"/>
                <a:ext cx="4014216" cy="8213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57979" y="4465438"/>
                <a:ext cx="3216843" cy="1027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79" y="4465438"/>
                <a:ext cx="3216843" cy="10273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589788" y="1092191"/>
            <a:ext cx="267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Mechanism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0" y="1731710"/>
                <a:ext cx="3639312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⇄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aseline="30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31710"/>
                <a:ext cx="3639312" cy="360804"/>
              </a:xfrm>
              <a:prstGeom prst="rect">
                <a:avLst/>
              </a:prstGeom>
              <a:blipFill>
                <a:blip r:embed="rId5"/>
                <a:stretch>
                  <a:fillRect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0471" y="2267088"/>
                <a:ext cx="2567049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is-I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71" y="2267088"/>
                <a:ext cx="2567049" cy="5035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0471" y="2952327"/>
                <a:ext cx="2223942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is-I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e>
                      </m:groupCh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71" y="2952327"/>
                <a:ext cx="2223942" cy="5035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965753" y="2007140"/>
            <a:ext cx="5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 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-1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2608" y="932688"/>
            <a:ext cx="2967228" cy="2670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020617" y="1465196"/>
            <a:ext cx="40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0471" y="5632312"/>
            <a:ext cx="802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Step 4: </a:t>
            </a:r>
            <a:r>
              <a:rPr lang="en-US" sz="2800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Check if any intermediates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6174822" y="4855404"/>
            <a:ext cx="1168896" cy="426594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153127" y="4527971"/>
                <a:ext cx="4014216" cy="1365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127" y="4527971"/>
                <a:ext cx="4014216" cy="13659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9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/>
      <p:bldP spid="39" grpId="0"/>
      <p:bldP spid="16" grpId="0"/>
      <p:bldP spid="2" grpId="0"/>
      <p:bldP spid="49" grpId="0"/>
      <p:bldP spid="50" grpId="0" animBg="1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9728" y="-2539"/>
            <a:ext cx="11722608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Mechanism 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9788" y="1092191"/>
            <a:ext cx="267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ea typeface="Chalkduster" charset="0"/>
                <a:cs typeface="Times New Roman" panose="02020603050405020304" pitchFamily="18" charset="0"/>
              </a:rPr>
              <a:t>Mechanism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0" y="1731710"/>
                <a:ext cx="3639312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⇄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aseline="30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31710"/>
                <a:ext cx="3639312" cy="360804"/>
              </a:xfrm>
              <a:prstGeom prst="rect">
                <a:avLst/>
              </a:prstGeom>
              <a:blipFill>
                <a:blip r:embed="rId2"/>
                <a:stretch>
                  <a:fillRect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0471" y="2267088"/>
                <a:ext cx="2567049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is-I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71" y="2267088"/>
                <a:ext cx="2567049" cy="5035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50471" y="2952327"/>
                <a:ext cx="2223942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is-I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e>
                      </m:groupChr>
                      <m:r>
                        <a:rPr lang="en-US" sz="24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71" y="2952327"/>
                <a:ext cx="2223942" cy="5035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020617" y="1465196"/>
            <a:ext cx="40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65753" y="2007140"/>
            <a:ext cx="5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k </a:t>
            </a:r>
            <a:r>
              <a:rPr lang="en-US" baseline="-25000" dirty="0">
                <a:latin typeface="Cambria Math" charset="0"/>
                <a:ea typeface="Cambria Math" charset="0"/>
                <a:cs typeface="Cambria Math" charset="0"/>
              </a:rPr>
              <a:t>-1</a:t>
            </a:r>
            <a:endParaRPr 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608" y="932688"/>
            <a:ext cx="2967228" cy="2670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552444" y="1092191"/>
            <a:ext cx="802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Step 5: </a:t>
            </a:r>
            <a:r>
              <a:rPr lang="en-US" sz="4000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Compare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95568" y="2467666"/>
                <a:ext cx="4014216" cy="1365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568" y="2467666"/>
                <a:ext cx="4014216" cy="13659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61436" y="4501206"/>
                <a:ext cx="3482480" cy="1034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]</m:t>
                          </m:r>
                        </m:num>
                        <m:den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bg-BG" sz="28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𝑂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charset="0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436" y="4501206"/>
                <a:ext cx="3482480" cy="10343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255550" y="1849337"/>
            <a:ext cx="496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Mechanism C rate equation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57099" y="3916431"/>
            <a:ext cx="3586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ea typeface="Cambria Math" charset="0"/>
                <a:cs typeface="Times New Roman" panose="02020603050405020304" pitchFamily="18" charset="0"/>
              </a:rPr>
              <a:t>Given rate equation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DA75A-657E-65F5-D327-3DC2D3003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056" y="2952327"/>
            <a:ext cx="1905265" cy="16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8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1027</TotalTime>
  <Words>1109</Words>
  <Application>Microsoft Office PowerPoint</Application>
  <PresentationFormat>Widescreen</PresentationFormat>
  <Paragraphs>194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Basis</vt:lpstr>
      <vt:lpstr>CALCULATION SESSION 12  EXERCISE 2</vt:lpstr>
      <vt:lpstr>Let’s look at the decomposition of N2O </vt:lpstr>
      <vt:lpstr>Given these reaction mechanisms….</vt:lpstr>
      <vt:lpstr>Can we eliminate any choices?</vt:lpstr>
      <vt:lpstr>Proposed Mechanisms</vt:lpstr>
      <vt:lpstr>Mechanism C</vt:lpstr>
      <vt:lpstr>Why the S.S. Approximation?</vt:lpstr>
      <vt:lpstr>Mechanism C</vt:lpstr>
      <vt:lpstr>Mechanism C</vt:lpstr>
      <vt:lpstr>Mechanism B</vt:lpstr>
      <vt:lpstr>Mechanism B</vt:lpstr>
      <vt:lpstr>Mechanism B</vt:lpstr>
      <vt:lpstr>Think about it…</vt:lpstr>
      <vt:lpstr>Could we have eliminated MORE choices?</vt:lpstr>
      <vt:lpstr>Proposed Mechanisms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Calculation Session 4 Exercise 2</dc:title>
  <dc:creator>Microsoft Office User</dc:creator>
  <cp:lastModifiedBy>Amy Wu</cp:lastModifiedBy>
  <cp:revision>34</cp:revision>
  <dcterms:created xsi:type="dcterms:W3CDTF">2017-02-16T05:43:22Z</dcterms:created>
  <dcterms:modified xsi:type="dcterms:W3CDTF">2025-04-16T18:19:35Z</dcterms:modified>
</cp:coreProperties>
</file>