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67" r:id="rId4"/>
    <p:sldId id="268" r:id="rId5"/>
    <p:sldId id="269" r:id="rId6"/>
    <p:sldId id="274" r:id="rId7"/>
    <p:sldId id="275" r:id="rId8"/>
    <p:sldId id="283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F9C"/>
    <a:srgbClr val="8259CF"/>
    <a:srgbClr val="151515"/>
    <a:srgbClr val="F076CA"/>
    <a:srgbClr val="9D85BD"/>
    <a:srgbClr val="748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howGuides="1">
      <p:cViewPr varScale="1">
        <p:scale>
          <a:sx n="98" d="100"/>
          <a:sy n="98" d="100"/>
        </p:scale>
        <p:origin x="54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58023-10E1-850A-516E-51EC1D0BF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C65CB-50D6-611C-C77A-CB3A1C21E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AA11580D-7E89-4A53-8A88-7726577A85E4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F0FAC-F1F0-93A0-8928-B976CB83F1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1926-27F2-8CCA-656B-29CD978CE8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6B5EDC-A67C-4E7F-89E7-2719FB020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10963F-3E8B-915F-33B6-71ED81C21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B0508-1072-805C-CE80-C15899DE7B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FE1BD13-FE55-425E-A6E8-BD371131A46F}" type="datetimeFigureOut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8DF9E-07E3-8657-FA00-9AAB7B06A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4C8413-A218-2941-7B4D-025800A8E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415A2-9771-BF31-F8FF-2938370CE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A7B9D-9CB4-7DEE-50B3-6A80D9AE8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936-A115-416D-8787-07749EE1F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DCA3-B344-BA05-BE63-10FB6B7F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2C71-3434-4528-B3A6-1F0DC49BE115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CD28-5780-6E04-3395-3DF457FC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AC966-A07B-6EE7-9FB7-ACEFDFAE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A69F-E7E9-4375-BC81-8C41EC64F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9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743E-7C26-9423-E973-E94AC934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B7C8-F226-49C2-AB6F-55A68D84ABC7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F909-3FCC-7509-E2A1-01A85FE4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561C-D010-66E1-D851-C16D39A1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C1BE-B039-45BC-B400-30A94AE26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01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BE7D-FC2A-6C2E-BD48-87B70C3A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7602-C62F-4522-A7D9-05C16940A8E5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80D4C-AB9B-5921-8C3E-513D95F8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7F4CF-8465-71B7-90F3-79038A2B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0D61-E9C0-4D86-943D-2ACAE0EFF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4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070E-C31E-5A91-F952-74F83F87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27D3-1E8B-44F7-88B6-CF572F185BB0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ED9F-BC65-5738-ED5C-8A526970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4C62-4CDC-B2EF-33BC-23F30AB3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6221-DD27-45CC-A3FD-406E25B56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31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4F42-EC53-6568-1A21-D8210908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B84D-8A2F-4706-9C0C-DB4DEE9A5BFD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E2D0-41EA-B10D-37C4-8F98FDF8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7E74-FB27-47AC-1691-8D201510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2071-8A2D-4BB6-8DA9-A8D436A6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78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C59114-49DD-D1B1-C587-860B595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2E2B-0B7C-42BC-8E58-BFD3E50CA5E5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58F6E7-DF7B-62F2-19CE-A8346E58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65D8A-1B9D-B56F-E5ED-09BBF727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CF74-B0E0-4EFD-A91B-B6245A172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25FDC7-51B2-5E1A-BBA7-B79D7205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6899-DFB0-4C68-9765-E0D7B930D390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02B008-E1E6-B704-8A10-5BA783D7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39C889-8809-8936-8C31-A16290EA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697A-8BD9-4CCD-B4E9-C47FB34F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09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F5B24F-FEED-E7C1-77BC-7914C8B0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5996-E02A-490C-94E2-B86347ADC1CF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BD4E9-C11D-DE50-2A95-D483FB8B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B56B22-169C-6EF2-DECE-5DE960B5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2F3F-7299-4CF3-AC13-EBE68119C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A8EB54-6455-8F91-2540-F212525D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5662-111F-4879-9326-C1030B268FBB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E044F6-6682-D5D8-537A-C90AADCD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4F4422-A76C-6853-C764-9643DAB5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A5A0-672B-41BA-B35A-2C44096F9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B3312-8CF1-1FD2-1823-2ACFC7EA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0625-F649-4F4C-A223-9AF465A288FE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A58AA9-163E-7017-D5A8-12B222D4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D04E7-E873-D621-3EFE-3CD15066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47A0-FDF4-4D2A-9596-0F731B10C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5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AB155-8CB4-ED2A-251A-528638AF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48AA-CFF7-4413-972D-D78316A420E9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90D577-F5FF-258A-E8C4-4CBD1F98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C62791-8EC4-5E8D-9AAF-7639B1F3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A963-239F-4AB9-BC41-73D7678B5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4CC3EE-B524-2918-92EE-815B4AD716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86883E-A5E2-63A7-5F9C-597C136EF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D89E3-6199-4EA9-B9C1-C089DDCB8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18CB4C5-77EB-44CC-BA0C-EE0F20D56B78}" type="datetime1">
              <a:rPr lang="en-US" altLang="en-US"/>
              <a:pPr>
                <a:defRPr/>
              </a:pPr>
              <a:t>5/1/2025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D36A2-53FF-EA46-30B5-FBE266A7E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B637E-ED06-E664-84D5-2522755FE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BCBF69-2B32-42EC-AEFB-D6C37C94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EB57D5A-D4F3-1512-876D-F9E04FC4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6858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65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Section 14</a:t>
            </a:r>
            <a:br>
              <a:rPr lang="en-US" altLang="en-US" sz="65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5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</a:t>
            </a: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C321D31B-551A-7999-AE3B-0BF4CB106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2522538"/>
            <a:ext cx="7086600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Created by: </a:t>
            </a:r>
            <a:r>
              <a:rPr lang="en-US" altLang="zh-CN" sz="2800" dirty="0">
                <a:solidFill>
                  <a:schemeClr val="tx1"/>
                </a:solidFill>
                <a:latin typeface="+mj-lt"/>
              </a:rPr>
              <a:t>Ashlyn Dumaw (‘25)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CN" sz="2800" dirty="0">
                <a:solidFill>
                  <a:schemeClr val="tx1"/>
                </a:solidFill>
                <a:latin typeface="+mj-lt"/>
              </a:rPr>
              <a:t>Edited by: Kong Chen (’26)</a:t>
            </a:r>
          </a:p>
        </p:txBody>
      </p:sp>
      <p:pic>
        <p:nvPicPr>
          <p:cNvPr id="4100" name="Picture 7" descr="Pyruvate dehydrogenase complex - Tuscany Diet">
            <a:extLst>
              <a:ext uri="{FF2B5EF4-FFF2-40B4-BE49-F238E27FC236}">
                <a16:creationId xmlns:a16="http://schemas.microsoft.com/office/drawing/2014/main" id="{25E820F6-86A3-A621-F565-E7765082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3338"/>
            <a:ext cx="44196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8389254D-6F98-41D6-E811-D53544A19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 trying to solve the problem:</a:t>
            </a:r>
          </a:p>
        </p:txBody>
      </p:sp>
      <p:pic>
        <p:nvPicPr>
          <p:cNvPr id="4102" name="Picture 3">
            <a:extLst>
              <a:ext uri="{FF2B5EF4-FFF2-40B4-BE49-F238E27FC236}">
                <a16:creationId xmlns:a16="http://schemas.microsoft.com/office/drawing/2014/main" id="{37A04DF0-C717-2DCE-54D2-9CD8C098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84713"/>
            <a:ext cx="5167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4">
            <a:extLst>
              <a:ext uri="{FF2B5EF4-FFF2-40B4-BE49-F238E27FC236}">
                <a16:creationId xmlns:a16="http://schemas.microsoft.com/office/drawing/2014/main" id="{F85242EC-279A-6B30-7168-D7FBB404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8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solution: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AEAC30E-92A9-7BF8-2FFF-F1DAF211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E69B4CF6-ECC8-7050-139B-AAD3F61A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6A4E6-633D-F73D-1FE3-D78A8958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243263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D34A9-86C1-1B77-A466-74ACE3A2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3243263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F326F-54C5-66F8-E1C5-9A60650A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852863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A3837-5895-C9FA-76D5-C0AE58C72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85286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6BAD6-F93D-FCA8-050C-B68827D8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243263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A83C3-BA70-8D6E-6D8C-4E7C46BA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3276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4E317-567D-5E27-826E-67CCCCBB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4506913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CO)(CO)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9E5B2E-6C82-B640-0019-EBBD187B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38989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D8E7E-E369-857A-97D2-626433DD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5069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DCD8F-778C-0ABB-AD92-DD85401A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5069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COOH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FAF89A5-98E2-4921-DBF5-2C506954E6EC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774950" y="3427413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7E9CE5-ADF3-E99A-4C8E-D01B649E35DE}"/>
              </a:ext>
            </a:extLst>
          </p:cNvPr>
          <p:cNvCxnSpPr>
            <a:endCxn id="10" idx="1"/>
          </p:cNvCxnSpPr>
          <p:nvPr/>
        </p:nvCxnSpPr>
        <p:spPr>
          <a:xfrm flipV="1">
            <a:off x="5334000" y="3427413"/>
            <a:ext cx="16891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B8126-4B31-1FC9-0685-372B4A007A27}"/>
              </a:ext>
            </a:extLst>
          </p:cNvPr>
          <p:cNvCxnSpPr>
            <a:stCxn id="14" idx="1"/>
            <a:endCxn id="22" idx="3"/>
          </p:cNvCxnSpPr>
          <p:nvPr/>
        </p:nvCxnSpPr>
        <p:spPr>
          <a:xfrm flipH="1">
            <a:off x="5289550" y="4691063"/>
            <a:ext cx="1524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02F62E-90BD-7D1B-4A75-6A516B16B182}"/>
              </a:ext>
            </a:extLst>
          </p:cNvPr>
          <p:cNvCxnSpPr>
            <a:stCxn id="22" idx="1"/>
            <a:endCxn id="25" idx="3"/>
          </p:cNvCxnSpPr>
          <p:nvPr/>
        </p:nvCxnSpPr>
        <p:spPr>
          <a:xfrm flipH="1">
            <a:off x="2774950" y="4691063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4">
            <a:extLst>
              <a:ext uri="{FF2B5EF4-FFF2-40B4-BE49-F238E27FC236}">
                <a16:creationId xmlns:a16="http://schemas.microsoft.com/office/drawing/2014/main" id="{A21B7F1D-0690-F4A3-AC3F-20ABBCEE1EFB}"/>
              </a:ext>
            </a:extLst>
          </p:cNvPr>
          <p:cNvCxnSpPr>
            <a:stCxn id="8" idx="0"/>
            <a:endCxn id="9" idx="0"/>
          </p:cNvCxnSpPr>
          <p:nvPr/>
        </p:nvCxnSpPr>
        <p:spPr>
          <a:xfrm rot="5400000" flipH="1" flipV="1">
            <a:off x="3575050" y="3471863"/>
            <a:ext cx="12700" cy="762000"/>
          </a:xfrm>
          <a:prstGeom prst="curvedConnector3">
            <a:avLst>
              <a:gd name="adj1" fmla="val 34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24">
            <a:extLst>
              <a:ext uri="{FF2B5EF4-FFF2-40B4-BE49-F238E27FC236}">
                <a16:creationId xmlns:a16="http://schemas.microsoft.com/office/drawing/2014/main" id="{DEC56863-1AB6-A598-57FD-FAA8DF1DDD76}"/>
              </a:ext>
            </a:extLst>
          </p:cNvPr>
          <p:cNvCxnSpPr>
            <a:stCxn id="9" idx="2"/>
            <a:endCxn id="8" idx="2"/>
          </p:cNvCxnSpPr>
          <p:nvPr/>
        </p:nvCxnSpPr>
        <p:spPr>
          <a:xfrm rot="5400000">
            <a:off x="3575050" y="3840163"/>
            <a:ext cx="12700" cy="762000"/>
          </a:xfrm>
          <a:prstGeom prst="curvedConnector3">
            <a:avLst>
              <a:gd name="adj1" fmla="val 37428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6152">
            <a:extLst>
              <a:ext uri="{FF2B5EF4-FFF2-40B4-BE49-F238E27FC236}">
                <a16:creationId xmlns:a16="http://schemas.microsoft.com/office/drawing/2014/main" id="{B05AD27A-42F1-CBA8-EBF0-E4974294831A}"/>
              </a:ext>
            </a:extLst>
          </p:cNvPr>
          <p:cNvCxnSpPr/>
          <p:nvPr/>
        </p:nvCxnSpPr>
        <p:spPr>
          <a:xfrm>
            <a:off x="8915400" y="3427413"/>
            <a:ext cx="76200" cy="1263650"/>
          </a:xfrm>
          <a:prstGeom prst="curvedConnector3">
            <a:avLst>
              <a:gd name="adj1" fmla="val 7809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6175">
            <a:extLst>
              <a:ext uri="{FF2B5EF4-FFF2-40B4-BE49-F238E27FC236}">
                <a16:creationId xmlns:a16="http://schemas.microsoft.com/office/drawing/2014/main" id="{A8EBC5D6-BB1C-46F9-8AD3-7B458F902B4B}"/>
              </a:ext>
            </a:extLst>
          </p:cNvPr>
          <p:cNvCxnSpPr/>
          <p:nvPr/>
        </p:nvCxnSpPr>
        <p:spPr>
          <a:xfrm rot="10800000">
            <a:off x="5943600" y="4267200"/>
            <a:ext cx="609600" cy="423863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6190">
            <a:extLst>
              <a:ext uri="{FF2B5EF4-FFF2-40B4-BE49-F238E27FC236}">
                <a16:creationId xmlns:a16="http://schemas.microsoft.com/office/drawing/2014/main" id="{E5C8ED2B-18CA-9EB3-BC5F-D5FC614A1DAB}"/>
              </a:ext>
            </a:extLst>
          </p:cNvPr>
          <p:cNvCxnSpPr/>
          <p:nvPr/>
        </p:nvCxnSpPr>
        <p:spPr>
          <a:xfrm rot="5400000" flipH="1" flipV="1">
            <a:off x="6035675" y="3336925"/>
            <a:ext cx="469900" cy="65405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6192">
            <a:extLst>
              <a:ext uri="{FF2B5EF4-FFF2-40B4-BE49-F238E27FC236}">
                <a16:creationId xmlns:a16="http://schemas.microsoft.com/office/drawing/2014/main" id="{90099E30-2B7B-1EDD-0AF3-F332C525514F}"/>
              </a:ext>
            </a:extLst>
          </p:cNvPr>
          <p:cNvCxnSpPr/>
          <p:nvPr/>
        </p:nvCxnSpPr>
        <p:spPr>
          <a:xfrm rot="10800000" flipV="1">
            <a:off x="9525000" y="3505200"/>
            <a:ext cx="304800" cy="576263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D3699D-39F7-903D-80C0-ADE4EAFB15EE}"/>
              </a:ext>
            </a:extLst>
          </p:cNvPr>
          <p:cNvSpPr txBox="1"/>
          <p:nvPr/>
        </p:nvSpPr>
        <p:spPr>
          <a:xfrm>
            <a:off x="7010400" y="5287963"/>
            <a:ext cx="4724400" cy="118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Method 1: tracing the cycles</a:t>
            </a:r>
          </a:p>
          <a:p>
            <a:pPr algn="r">
              <a:defRPr/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.. Easy to get lost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  <p:bldP spid="10" grpId="0"/>
      <p:bldP spid="13" grpId="0"/>
      <p:bldP spid="14" grpId="0"/>
      <p:bldP spid="21" grpId="0"/>
      <p:bldP spid="22" grpId="0"/>
      <p:bldP spid="2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A1F96B0-0E9A-8CF5-9397-5F4C6067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4339" name="TextBox 9">
            <a:extLst>
              <a:ext uri="{FF2B5EF4-FFF2-40B4-BE49-F238E27FC236}">
                <a16:creationId xmlns:a16="http://schemas.microsoft.com/office/drawing/2014/main" id="{44696F3F-0E1D-5787-1A13-9EE15109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5DE88-5142-D3C9-E372-F42E1FE2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41544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99760-F202-3992-C8F5-1EB7164D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41544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58ECC-042D-344B-2B96-F4A672D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476408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3F7C-5928-A2A1-69C6-7D72AEC1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476408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403078-FF7F-C3D3-BBF6-E29C1364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4181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55A040-55B3-B93E-0DE1-A8F27ADA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41813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COOH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0DC702-35E8-71D5-3E9F-9922B586EECF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774950" y="4338638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476351-EC2E-BE0D-1C7C-450A3659B6C7}"/>
              </a:ext>
            </a:extLst>
          </p:cNvPr>
          <p:cNvCxnSpPr>
            <a:cxnSpLocks/>
            <a:stCxn id="22" idx="1"/>
            <a:endCxn id="25" idx="3"/>
          </p:cNvCxnSpPr>
          <p:nvPr/>
        </p:nvCxnSpPr>
        <p:spPr>
          <a:xfrm flipH="1">
            <a:off x="2774950" y="5602288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4">
            <a:extLst>
              <a:ext uri="{FF2B5EF4-FFF2-40B4-BE49-F238E27FC236}">
                <a16:creationId xmlns:a16="http://schemas.microsoft.com/office/drawing/2014/main" id="{E424EF57-94C4-95A9-FA77-FC6890577602}"/>
              </a:ext>
            </a:extLst>
          </p:cNvPr>
          <p:cNvCxnSpPr>
            <a:stCxn id="8" idx="0"/>
            <a:endCxn id="9" idx="0"/>
          </p:cNvCxnSpPr>
          <p:nvPr/>
        </p:nvCxnSpPr>
        <p:spPr>
          <a:xfrm rot="5400000" flipH="1" flipV="1">
            <a:off x="3575050" y="4383088"/>
            <a:ext cx="12700" cy="762000"/>
          </a:xfrm>
          <a:prstGeom prst="curvedConnector3">
            <a:avLst>
              <a:gd name="adj1" fmla="val 34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24">
            <a:extLst>
              <a:ext uri="{FF2B5EF4-FFF2-40B4-BE49-F238E27FC236}">
                <a16:creationId xmlns:a16="http://schemas.microsoft.com/office/drawing/2014/main" id="{4336D933-1C0A-3B94-7DFE-376BA70C3AF3}"/>
              </a:ext>
            </a:extLst>
          </p:cNvPr>
          <p:cNvCxnSpPr>
            <a:stCxn id="9" idx="2"/>
            <a:endCxn id="8" idx="2"/>
          </p:cNvCxnSpPr>
          <p:nvPr/>
        </p:nvCxnSpPr>
        <p:spPr>
          <a:xfrm rot="5400000">
            <a:off x="3575050" y="4751388"/>
            <a:ext cx="12700" cy="762000"/>
          </a:xfrm>
          <a:prstGeom prst="curvedConnector3">
            <a:avLst>
              <a:gd name="adj1" fmla="val 37428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0DE5D0-E154-D416-6CFF-48709C54EC11}"/>
              </a:ext>
            </a:extLst>
          </p:cNvPr>
          <p:cNvSpPr/>
          <p:nvPr/>
        </p:nvSpPr>
        <p:spPr>
          <a:xfrm>
            <a:off x="7848600" y="381000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1C371-B800-7002-963C-2525320B3B41}"/>
              </a:ext>
            </a:extLst>
          </p:cNvPr>
          <p:cNvSpPr/>
          <p:nvPr/>
        </p:nvSpPr>
        <p:spPr>
          <a:xfrm>
            <a:off x="9906000" y="1371600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06029-AE75-A6BC-CDF8-330121CC93CA}"/>
              </a:ext>
            </a:extLst>
          </p:cNvPr>
          <p:cNvSpPr/>
          <p:nvPr/>
        </p:nvSpPr>
        <p:spPr>
          <a:xfrm>
            <a:off x="7864475" y="1374775"/>
            <a:ext cx="517525" cy="282575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303BD-C6C0-78DD-5001-A33E373FC172}"/>
              </a:ext>
            </a:extLst>
          </p:cNvPr>
          <p:cNvSpPr/>
          <p:nvPr/>
        </p:nvSpPr>
        <p:spPr>
          <a:xfrm>
            <a:off x="9207500" y="403225"/>
            <a:ext cx="517525" cy="282575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2459A-B816-1ADA-3FDF-AEF618B3983B}"/>
              </a:ext>
            </a:extLst>
          </p:cNvPr>
          <p:cNvSpPr/>
          <p:nvPr/>
        </p:nvSpPr>
        <p:spPr>
          <a:xfrm>
            <a:off x="2955925" y="4111625"/>
            <a:ext cx="1190625" cy="1755775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3" name="TextBox 9">
            <a:extLst>
              <a:ext uri="{FF2B5EF4-FFF2-40B4-BE49-F238E27FC236}">
                <a16:creationId xmlns:a16="http://schemas.microsoft.com/office/drawing/2014/main" id="{59F2369F-8A0F-A081-90E2-577E4F2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633538"/>
            <a:ext cx="6080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24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24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24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24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13EA06-983E-B4B0-6BB8-3D4AA9214BE3}"/>
              </a:ext>
            </a:extLst>
          </p:cNvPr>
          <p:cNvCxnSpPr>
            <a:cxnSpLocks/>
          </p:cNvCxnSpPr>
          <p:nvPr/>
        </p:nvCxnSpPr>
        <p:spPr>
          <a:xfrm>
            <a:off x="457200" y="2514600"/>
            <a:ext cx="5334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704600-78AF-D919-C549-3E968C259ABA}"/>
              </a:ext>
            </a:extLst>
          </p:cNvPr>
          <p:cNvCxnSpPr>
            <a:cxnSpLocks/>
          </p:cNvCxnSpPr>
          <p:nvPr/>
        </p:nvCxnSpPr>
        <p:spPr>
          <a:xfrm flipV="1">
            <a:off x="1981200" y="1849438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22227A-BE36-9E11-8B22-A6F6547BFD1E}"/>
              </a:ext>
            </a:extLst>
          </p:cNvPr>
          <p:cNvCxnSpPr>
            <a:cxnSpLocks/>
          </p:cNvCxnSpPr>
          <p:nvPr/>
        </p:nvCxnSpPr>
        <p:spPr>
          <a:xfrm flipV="1">
            <a:off x="5060950" y="2197100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FD3008-202E-059A-B20A-4CD10418340D}"/>
              </a:ext>
            </a:extLst>
          </p:cNvPr>
          <p:cNvCxnSpPr>
            <a:cxnSpLocks/>
          </p:cNvCxnSpPr>
          <p:nvPr/>
        </p:nvCxnSpPr>
        <p:spPr>
          <a:xfrm>
            <a:off x="4010025" y="1871663"/>
            <a:ext cx="638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E5D4D-1FC7-3700-840E-5D0503648A62}"/>
              </a:ext>
            </a:extLst>
          </p:cNvPr>
          <p:cNvCxnSpPr>
            <a:cxnSpLocks/>
          </p:cNvCxnSpPr>
          <p:nvPr/>
        </p:nvCxnSpPr>
        <p:spPr>
          <a:xfrm>
            <a:off x="1985963" y="2197100"/>
            <a:ext cx="638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9">
            <a:extLst>
              <a:ext uri="{FF2B5EF4-FFF2-40B4-BE49-F238E27FC236}">
                <a16:creationId xmlns:a16="http://schemas.microsoft.com/office/drawing/2014/main" id="{83AD58DA-2BF0-696F-8800-78C1FC9E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2647950"/>
            <a:ext cx="608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24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endParaRPr lang="en-US" altLang="en-US" sz="2400">
              <a:solidFill>
                <a:srgbClr val="F076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8" grpId="0"/>
      <p:bldP spid="8" grpId="1"/>
      <p:bldP spid="9" grpId="0"/>
      <p:bldP spid="9" grpId="1"/>
      <p:bldP spid="22" grpId="0"/>
      <p:bldP spid="22" grpId="1"/>
      <p:bldP spid="25" grpId="0"/>
      <p:bldP spid="25" grpId="1"/>
      <p:bldP spid="5" grpId="0" animBg="1"/>
      <p:bldP spid="6" grpId="0" animBg="1"/>
      <p:bldP spid="11" grpId="0" animBg="1"/>
      <p:bldP spid="12" grpId="0" animBg="1"/>
      <p:bldP spid="15" grpId="0" animBg="1"/>
      <p:bldP spid="16403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BA9D494-C1D0-8C56-CC83-ED43FFB8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0900F256-55B6-FFE2-D1BC-26866D25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D8FA7-B2FE-8B86-994F-445EED13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4157663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D3040-EFE7-9BC0-737D-583F9EAC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C3C2F-4904-A407-7AE1-F06E4738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5421313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CO)(CO)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A279AD-A4F5-0018-DFF8-A69EFF03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48133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AD3184-753D-F472-4FFF-586F3D535B8D}"/>
              </a:ext>
            </a:extLst>
          </p:cNvPr>
          <p:cNvCxnSpPr>
            <a:endCxn id="10" idx="1"/>
          </p:cNvCxnSpPr>
          <p:nvPr/>
        </p:nvCxnSpPr>
        <p:spPr>
          <a:xfrm flipV="1">
            <a:off x="5334000" y="4341813"/>
            <a:ext cx="16891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9A92F7-53B8-922C-90BD-204D930CD923}"/>
              </a:ext>
            </a:extLst>
          </p:cNvPr>
          <p:cNvCxnSpPr>
            <a:stCxn id="14" idx="1"/>
          </p:cNvCxnSpPr>
          <p:nvPr/>
        </p:nvCxnSpPr>
        <p:spPr>
          <a:xfrm flipH="1">
            <a:off x="5289550" y="5605463"/>
            <a:ext cx="1524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6152">
            <a:extLst>
              <a:ext uri="{FF2B5EF4-FFF2-40B4-BE49-F238E27FC236}">
                <a16:creationId xmlns:a16="http://schemas.microsoft.com/office/drawing/2014/main" id="{35E2BCDB-9067-2281-EF40-6CC08381836E}"/>
              </a:ext>
            </a:extLst>
          </p:cNvPr>
          <p:cNvCxnSpPr/>
          <p:nvPr/>
        </p:nvCxnSpPr>
        <p:spPr>
          <a:xfrm>
            <a:off x="8915400" y="4341813"/>
            <a:ext cx="76200" cy="1263650"/>
          </a:xfrm>
          <a:prstGeom prst="curvedConnector3">
            <a:avLst>
              <a:gd name="adj1" fmla="val 7809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6175">
            <a:extLst>
              <a:ext uri="{FF2B5EF4-FFF2-40B4-BE49-F238E27FC236}">
                <a16:creationId xmlns:a16="http://schemas.microsoft.com/office/drawing/2014/main" id="{D5A00811-23E7-4337-29F7-938F70A4B8FA}"/>
              </a:ext>
            </a:extLst>
          </p:cNvPr>
          <p:cNvCxnSpPr/>
          <p:nvPr/>
        </p:nvCxnSpPr>
        <p:spPr>
          <a:xfrm rot="10800000">
            <a:off x="5943600" y="5181600"/>
            <a:ext cx="609600" cy="423863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6190">
            <a:extLst>
              <a:ext uri="{FF2B5EF4-FFF2-40B4-BE49-F238E27FC236}">
                <a16:creationId xmlns:a16="http://schemas.microsoft.com/office/drawing/2014/main" id="{770B92C7-5990-98A6-CD37-F53067429DEB}"/>
              </a:ext>
            </a:extLst>
          </p:cNvPr>
          <p:cNvCxnSpPr/>
          <p:nvPr/>
        </p:nvCxnSpPr>
        <p:spPr>
          <a:xfrm rot="5400000" flipH="1" flipV="1">
            <a:off x="6035675" y="4251325"/>
            <a:ext cx="469900" cy="65405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6192">
            <a:extLst>
              <a:ext uri="{FF2B5EF4-FFF2-40B4-BE49-F238E27FC236}">
                <a16:creationId xmlns:a16="http://schemas.microsoft.com/office/drawing/2014/main" id="{444856EF-0C16-7027-3C5A-34BF2D5C9EBE}"/>
              </a:ext>
            </a:extLst>
          </p:cNvPr>
          <p:cNvCxnSpPr/>
          <p:nvPr/>
        </p:nvCxnSpPr>
        <p:spPr>
          <a:xfrm rot="10800000" flipV="1">
            <a:off x="9525000" y="4419600"/>
            <a:ext cx="304800" cy="576263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2D210-3320-FC2F-0109-C3A3FD7C9323}"/>
              </a:ext>
            </a:extLst>
          </p:cNvPr>
          <p:cNvSpPr/>
          <p:nvPr/>
        </p:nvSpPr>
        <p:spPr>
          <a:xfrm>
            <a:off x="6858000" y="890588"/>
            <a:ext cx="1676400" cy="30003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E88E0-845C-7FC4-1CE7-C3C6BCFFF103}"/>
              </a:ext>
            </a:extLst>
          </p:cNvPr>
          <p:cNvSpPr/>
          <p:nvPr/>
        </p:nvSpPr>
        <p:spPr>
          <a:xfrm>
            <a:off x="9372600" y="658813"/>
            <a:ext cx="1676400" cy="30003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588F1-E56B-7C1B-3F52-8F8BA34480F0}"/>
              </a:ext>
            </a:extLst>
          </p:cNvPr>
          <p:cNvSpPr/>
          <p:nvPr/>
        </p:nvSpPr>
        <p:spPr>
          <a:xfrm>
            <a:off x="9436100" y="892175"/>
            <a:ext cx="1917700" cy="2825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61BB4-2FAA-2A79-2DCD-1F41EA2942F7}"/>
              </a:ext>
            </a:extLst>
          </p:cNvPr>
          <p:cNvSpPr/>
          <p:nvPr/>
        </p:nvSpPr>
        <p:spPr>
          <a:xfrm>
            <a:off x="6889750" y="1162050"/>
            <a:ext cx="1917700" cy="2825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201523-8F99-51AF-11E2-DA85195E50AA}"/>
              </a:ext>
            </a:extLst>
          </p:cNvPr>
          <p:cNvSpPr/>
          <p:nvPr/>
        </p:nvSpPr>
        <p:spPr>
          <a:xfrm>
            <a:off x="9040813" y="1139825"/>
            <a:ext cx="1550987" cy="2825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8C8900-69E8-70E4-10B3-ED1FF166BD2C}"/>
              </a:ext>
            </a:extLst>
          </p:cNvPr>
          <p:cNvSpPr/>
          <p:nvPr/>
        </p:nvSpPr>
        <p:spPr>
          <a:xfrm>
            <a:off x="7593013" y="665163"/>
            <a:ext cx="1550987" cy="2825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1D1E91-2B86-68A4-5A9B-B87827DBC0C5}"/>
              </a:ext>
            </a:extLst>
          </p:cNvPr>
          <p:cNvSpPr/>
          <p:nvPr/>
        </p:nvSpPr>
        <p:spPr>
          <a:xfrm>
            <a:off x="5448300" y="4051300"/>
            <a:ext cx="4152900" cy="20447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3D53B9-4F8D-0147-A71F-08CED039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41544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C0A9E8-382B-04D9-8497-A84D0CA1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4181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17431" name="TextBox 9">
            <a:extLst>
              <a:ext uri="{FF2B5EF4-FFF2-40B4-BE49-F238E27FC236}">
                <a16:creationId xmlns:a16="http://schemas.microsoft.com/office/drawing/2014/main" id="{18C032FE-5F8F-237A-961A-0596BA49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631950"/>
            <a:ext cx="953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2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4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4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4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4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643B6C-6363-5059-314D-38FE94C003B1}"/>
              </a:ext>
            </a:extLst>
          </p:cNvPr>
          <p:cNvCxnSpPr>
            <a:cxnSpLocks/>
          </p:cNvCxnSpPr>
          <p:nvPr/>
        </p:nvCxnSpPr>
        <p:spPr>
          <a:xfrm>
            <a:off x="717550" y="2895600"/>
            <a:ext cx="697865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ABB79B6-62FB-9683-CAB2-8C83294A15BE}"/>
              </a:ext>
            </a:extLst>
          </p:cNvPr>
          <p:cNvCxnSpPr>
            <a:cxnSpLocks/>
          </p:cNvCxnSpPr>
          <p:nvPr/>
        </p:nvCxnSpPr>
        <p:spPr>
          <a:xfrm flipV="1">
            <a:off x="1876425" y="1865313"/>
            <a:ext cx="2009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6F5B33-0966-9F69-7B76-A1A96BCF178F}"/>
              </a:ext>
            </a:extLst>
          </p:cNvPr>
          <p:cNvCxnSpPr>
            <a:cxnSpLocks/>
          </p:cNvCxnSpPr>
          <p:nvPr/>
        </p:nvCxnSpPr>
        <p:spPr>
          <a:xfrm flipV="1">
            <a:off x="4056063" y="2605088"/>
            <a:ext cx="2009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227F81-4FB0-3827-AE5C-44A55814CB3F}"/>
              </a:ext>
            </a:extLst>
          </p:cNvPr>
          <p:cNvCxnSpPr>
            <a:cxnSpLocks/>
          </p:cNvCxnSpPr>
          <p:nvPr/>
        </p:nvCxnSpPr>
        <p:spPr>
          <a:xfrm flipV="1">
            <a:off x="609600" y="2608263"/>
            <a:ext cx="2852738" cy="11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BB37F41-D986-CF1D-C1D1-07A656351240}"/>
              </a:ext>
            </a:extLst>
          </p:cNvPr>
          <p:cNvCxnSpPr>
            <a:cxnSpLocks/>
          </p:cNvCxnSpPr>
          <p:nvPr/>
        </p:nvCxnSpPr>
        <p:spPr>
          <a:xfrm flipV="1">
            <a:off x="4518025" y="2220913"/>
            <a:ext cx="2851150" cy="11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F5BA75-FB78-CE22-8B49-D9FF4188011D}"/>
              </a:ext>
            </a:extLst>
          </p:cNvPr>
          <p:cNvCxnSpPr>
            <a:cxnSpLocks/>
          </p:cNvCxnSpPr>
          <p:nvPr/>
        </p:nvCxnSpPr>
        <p:spPr>
          <a:xfrm flipV="1">
            <a:off x="673100" y="2257425"/>
            <a:ext cx="23749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F6F251-FC0C-A66E-E963-105E5EFAE3D5}"/>
              </a:ext>
            </a:extLst>
          </p:cNvPr>
          <p:cNvCxnSpPr>
            <a:cxnSpLocks/>
          </p:cNvCxnSpPr>
          <p:nvPr/>
        </p:nvCxnSpPr>
        <p:spPr>
          <a:xfrm flipV="1">
            <a:off x="4451350" y="1855788"/>
            <a:ext cx="23749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9">
            <a:extLst>
              <a:ext uri="{FF2B5EF4-FFF2-40B4-BE49-F238E27FC236}">
                <a16:creationId xmlns:a16="http://schemas.microsoft.com/office/drawing/2014/main" id="{2123D593-2F22-839F-7497-D6032E18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019425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+  CO  →  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21" grpId="0"/>
      <p:bldP spid="21" grpId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31" grpId="0"/>
      <p:bldP spid="31" grpId="1"/>
      <p:bldP spid="31" grpId="2"/>
      <p:bldP spid="40" grpId="0"/>
      <p:bldP spid="40" grpId="1"/>
      <p:bldP spid="17431" grpId="0"/>
      <p:bldP spid="17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DD9A1CC-166A-CA7B-36E2-7C98D30E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6387" name="TextBox 9">
            <a:extLst>
              <a:ext uri="{FF2B5EF4-FFF2-40B4-BE49-F238E27FC236}">
                <a16:creationId xmlns:a16="http://schemas.microsoft.com/office/drawing/2014/main" id="{16813EEA-B96D-C988-56D0-BC6B0765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32309-41C3-E6E9-2BA4-AD65AFEA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697163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BA5FE-2700-5962-C36C-3C20A4BC2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363" y="27305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55F80-B9BE-00A5-5B43-A0A1A989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3960813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CO)(CO)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28344-4D0F-90FC-07B7-376CD6C7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352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E91419-49A4-9177-9C86-07E5B1AA2089}"/>
              </a:ext>
            </a:extLst>
          </p:cNvPr>
          <p:cNvCxnSpPr>
            <a:endCxn id="10" idx="1"/>
          </p:cNvCxnSpPr>
          <p:nvPr/>
        </p:nvCxnSpPr>
        <p:spPr>
          <a:xfrm flipV="1">
            <a:off x="6532563" y="2881313"/>
            <a:ext cx="16891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C6EE86-0A65-3414-94B7-47F935B91212}"/>
              </a:ext>
            </a:extLst>
          </p:cNvPr>
          <p:cNvCxnSpPr>
            <a:stCxn id="14" idx="1"/>
          </p:cNvCxnSpPr>
          <p:nvPr/>
        </p:nvCxnSpPr>
        <p:spPr>
          <a:xfrm flipH="1">
            <a:off x="6488113" y="4144963"/>
            <a:ext cx="152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6152">
            <a:extLst>
              <a:ext uri="{FF2B5EF4-FFF2-40B4-BE49-F238E27FC236}">
                <a16:creationId xmlns:a16="http://schemas.microsoft.com/office/drawing/2014/main" id="{F5FC656A-7FC4-905F-DA96-B2BD9CDC7AFE}"/>
              </a:ext>
            </a:extLst>
          </p:cNvPr>
          <p:cNvCxnSpPr/>
          <p:nvPr/>
        </p:nvCxnSpPr>
        <p:spPr>
          <a:xfrm>
            <a:off x="10113963" y="2881313"/>
            <a:ext cx="76200" cy="1263650"/>
          </a:xfrm>
          <a:prstGeom prst="curvedConnector3">
            <a:avLst>
              <a:gd name="adj1" fmla="val 7809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6175">
            <a:extLst>
              <a:ext uri="{FF2B5EF4-FFF2-40B4-BE49-F238E27FC236}">
                <a16:creationId xmlns:a16="http://schemas.microsoft.com/office/drawing/2014/main" id="{C22FFFD8-B4D5-E59D-3862-96EF88CA3958}"/>
              </a:ext>
            </a:extLst>
          </p:cNvPr>
          <p:cNvCxnSpPr/>
          <p:nvPr/>
        </p:nvCxnSpPr>
        <p:spPr>
          <a:xfrm rot="10800000">
            <a:off x="7142163" y="3721100"/>
            <a:ext cx="609600" cy="423863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6190">
            <a:extLst>
              <a:ext uri="{FF2B5EF4-FFF2-40B4-BE49-F238E27FC236}">
                <a16:creationId xmlns:a16="http://schemas.microsoft.com/office/drawing/2014/main" id="{BDF0CF3A-C395-DA90-35E1-4ADD4B7E8FDE}"/>
              </a:ext>
            </a:extLst>
          </p:cNvPr>
          <p:cNvCxnSpPr/>
          <p:nvPr/>
        </p:nvCxnSpPr>
        <p:spPr>
          <a:xfrm rot="5400000" flipH="1" flipV="1">
            <a:off x="7234238" y="2790825"/>
            <a:ext cx="469900" cy="65405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6192">
            <a:extLst>
              <a:ext uri="{FF2B5EF4-FFF2-40B4-BE49-F238E27FC236}">
                <a16:creationId xmlns:a16="http://schemas.microsoft.com/office/drawing/2014/main" id="{C0DED119-136E-3991-CB67-4826A1253640}"/>
              </a:ext>
            </a:extLst>
          </p:cNvPr>
          <p:cNvCxnSpPr/>
          <p:nvPr/>
        </p:nvCxnSpPr>
        <p:spPr>
          <a:xfrm rot="10800000" flipV="1">
            <a:off x="10723563" y="2959100"/>
            <a:ext cx="304800" cy="576263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1236C-85E3-D9A3-3C0E-29CC274462E0}"/>
              </a:ext>
            </a:extLst>
          </p:cNvPr>
          <p:cNvSpPr/>
          <p:nvPr/>
        </p:nvSpPr>
        <p:spPr>
          <a:xfrm>
            <a:off x="6646863" y="2590800"/>
            <a:ext cx="4152900" cy="20447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716101-4B18-2A12-1793-AD197BD3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26939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AB09F6-F9B7-D52E-C65A-58B083F8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9576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0C526-64D1-97FE-2F1A-ADC39EA62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66223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9DB85-9012-2F78-2E15-CCA66B36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6223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A8602-C4B8-1A4B-762B-E341AC6A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27183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2EA26-0F1D-DD2B-B947-1618AABD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327183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7ED7F-618E-AD01-E096-8AA38DD0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392588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CA01A-FEB4-E8ED-C21C-79C8B90A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92588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COOH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D4A977-5E3F-18A1-B3FC-ABAF3B281D51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1955800" y="2846388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2EF319-10AF-9673-651D-050C577EB99D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1955800" y="4110038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F0B5761-71F5-8472-E7FD-EEBF749BBC19}"/>
              </a:ext>
            </a:extLst>
          </p:cNvPr>
          <p:cNvCxnSpPr>
            <a:stCxn id="5" idx="0"/>
            <a:endCxn id="6" idx="0"/>
          </p:cNvCxnSpPr>
          <p:nvPr/>
        </p:nvCxnSpPr>
        <p:spPr>
          <a:xfrm rot="5400000" flipH="1" flipV="1">
            <a:off x="2755900" y="2890838"/>
            <a:ext cx="12700" cy="762000"/>
          </a:xfrm>
          <a:prstGeom prst="curvedConnector3">
            <a:avLst>
              <a:gd name="adj1" fmla="val 34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4">
            <a:extLst>
              <a:ext uri="{FF2B5EF4-FFF2-40B4-BE49-F238E27FC236}">
                <a16:creationId xmlns:a16="http://schemas.microsoft.com/office/drawing/2014/main" id="{7B55E277-BA6F-2206-8759-D39F227EF7B0}"/>
              </a:ext>
            </a:extLst>
          </p:cNvPr>
          <p:cNvCxnSpPr>
            <a:stCxn id="6" idx="2"/>
            <a:endCxn id="5" idx="2"/>
          </p:cNvCxnSpPr>
          <p:nvPr/>
        </p:nvCxnSpPr>
        <p:spPr>
          <a:xfrm rot="5400000">
            <a:off x="2755900" y="3259138"/>
            <a:ext cx="12700" cy="762000"/>
          </a:xfrm>
          <a:prstGeom prst="curvedConnector3">
            <a:avLst>
              <a:gd name="adj1" fmla="val 37428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4C0D8-C17B-2066-28A6-2CE8CCFE847B}"/>
              </a:ext>
            </a:extLst>
          </p:cNvPr>
          <p:cNvSpPr/>
          <p:nvPr/>
        </p:nvSpPr>
        <p:spPr>
          <a:xfrm>
            <a:off x="3708400" y="2693988"/>
            <a:ext cx="2709863" cy="404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07FEC3-1C62-56AE-939E-16300C41F5D1}"/>
              </a:ext>
            </a:extLst>
          </p:cNvPr>
          <p:cNvSpPr/>
          <p:nvPr/>
        </p:nvSpPr>
        <p:spPr>
          <a:xfrm>
            <a:off x="3373438" y="3922713"/>
            <a:ext cx="3038475" cy="403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24D0-9E6E-126A-5BF5-D62A8C85E1E0}"/>
              </a:ext>
            </a:extLst>
          </p:cNvPr>
          <p:cNvSpPr/>
          <p:nvPr/>
        </p:nvSpPr>
        <p:spPr>
          <a:xfrm>
            <a:off x="2144713" y="2551113"/>
            <a:ext cx="1190625" cy="1755775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  <p:bldP spid="31" grpId="0"/>
      <p:bldP spid="31" grpId="1"/>
      <p:bldP spid="40" grpId="0"/>
      <p:bldP spid="3" grpId="0"/>
      <p:bldP spid="4" grpId="0"/>
      <p:bldP spid="4" grpId="1"/>
      <p:bldP spid="5" grpId="0"/>
      <p:bldP spid="6" grpId="0"/>
      <p:bldP spid="8" grpId="0"/>
      <p:bldP spid="9" grpId="0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68C90C4-E12B-EA6E-1F49-41305A34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7411" name="TextBox 9">
            <a:extLst>
              <a:ext uri="{FF2B5EF4-FFF2-40B4-BE49-F238E27FC236}">
                <a16:creationId xmlns:a16="http://schemas.microsoft.com/office/drawing/2014/main" id="{89F520A6-304D-55F1-3CB2-D595C20A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08C06-A594-6683-4248-96F53870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697163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552E1-240B-E745-A330-23A27FF6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3" y="27305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F15E2-6FF5-8E69-7B8B-015C0787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960813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CO)(CO)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E315D-F44E-7720-95BB-9F3FE740A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352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D3D5E6-6EA5-78F8-A2CC-6164D2B128E1}"/>
              </a:ext>
            </a:extLst>
          </p:cNvPr>
          <p:cNvCxnSpPr>
            <a:endCxn id="10" idx="1"/>
          </p:cNvCxnSpPr>
          <p:nvPr/>
        </p:nvCxnSpPr>
        <p:spPr>
          <a:xfrm flipV="1">
            <a:off x="5611813" y="2881313"/>
            <a:ext cx="16891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F68669-9C2E-A0F7-A51D-A3AFF1E3014F}"/>
              </a:ext>
            </a:extLst>
          </p:cNvPr>
          <p:cNvCxnSpPr>
            <a:stCxn id="14" idx="1"/>
          </p:cNvCxnSpPr>
          <p:nvPr/>
        </p:nvCxnSpPr>
        <p:spPr>
          <a:xfrm flipH="1">
            <a:off x="5567363" y="4144963"/>
            <a:ext cx="152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6152">
            <a:extLst>
              <a:ext uri="{FF2B5EF4-FFF2-40B4-BE49-F238E27FC236}">
                <a16:creationId xmlns:a16="http://schemas.microsoft.com/office/drawing/2014/main" id="{EAC5DB41-6A87-4AE6-F3BA-5A570921DC2B}"/>
              </a:ext>
            </a:extLst>
          </p:cNvPr>
          <p:cNvCxnSpPr/>
          <p:nvPr/>
        </p:nvCxnSpPr>
        <p:spPr>
          <a:xfrm>
            <a:off x="9193213" y="2881313"/>
            <a:ext cx="76200" cy="1263650"/>
          </a:xfrm>
          <a:prstGeom prst="curvedConnector3">
            <a:avLst>
              <a:gd name="adj1" fmla="val 7809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6175">
            <a:extLst>
              <a:ext uri="{FF2B5EF4-FFF2-40B4-BE49-F238E27FC236}">
                <a16:creationId xmlns:a16="http://schemas.microsoft.com/office/drawing/2014/main" id="{D9F20F55-BB96-03B4-1EF3-F6288888DE5B}"/>
              </a:ext>
            </a:extLst>
          </p:cNvPr>
          <p:cNvCxnSpPr/>
          <p:nvPr/>
        </p:nvCxnSpPr>
        <p:spPr>
          <a:xfrm rot="10800000">
            <a:off x="6221413" y="3721100"/>
            <a:ext cx="609600" cy="423863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6190">
            <a:extLst>
              <a:ext uri="{FF2B5EF4-FFF2-40B4-BE49-F238E27FC236}">
                <a16:creationId xmlns:a16="http://schemas.microsoft.com/office/drawing/2014/main" id="{7DE5F08A-1E84-AA4B-B1BB-CD2B60A45D9E}"/>
              </a:ext>
            </a:extLst>
          </p:cNvPr>
          <p:cNvCxnSpPr/>
          <p:nvPr/>
        </p:nvCxnSpPr>
        <p:spPr>
          <a:xfrm rot="5400000" flipH="1" flipV="1">
            <a:off x="6313488" y="2790825"/>
            <a:ext cx="469900" cy="65405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6192">
            <a:extLst>
              <a:ext uri="{FF2B5EF4-FFF2-40B4-BE49-F238E27FC236}">
                <a16:creationId xmlns:a16="http://schemas.microsoft.com/office/drawing/2014/main" id="{793878D5-F113-4B01-BAD3-48988E465BE6}"/>
              </a:ext>
            </a:extLst>
          </p:cNvPr>
          <p:cNvCxnSpPr/>
          <p:nvPr/>
        </p:nvCxnSpPr>
        <p:spPr>
          <a:xfrm rot="10800000" flipV="1">
            <a:off x="9802813" y="2959100"/>
            <a:ext cx="304800" cy="576263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63BC3CA-0F50-08E4-AB7F-B331A4B68FCC}"/>
              </a:ext>
            </a:extLst>
          </p:cNvPr>
          <p:cNvSpPr/>
          <p:nvPr/>
        </p:nvSpPr>
        <p:spPr>
          <a:xfrm>
            <a:off x="5726113" y="2590800"/>
            <a:ext cx="4152900" cy="20447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CF82E-342C-105A-9234-5A7D64AC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6939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A82BDD-5A36-E775-761C-90D24C32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9576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C2425-0FE2-2CF9-54DC-DE609E7C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2682875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C45D4-A4FE-BCE0-B4EC-33B8A4FC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329247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3939D-11D6-041B-8101-301F62A7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29247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FEE88-FFC4-FDA7-913D-11DDC783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465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COOH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F11799-2F2F-AB63-4223-EC2A543433A2}"/>
              </a:ext>
            </a:extLst>
          </p:cNvPr>
          <p:cNvCxnSpPr>
            <a:stCxn id="3" idx="3"/>
          </p:cNvCxnSpPr>
          <p:nvPr/>
        </p:nvCxnSpPr>
        <p:spPr>
          <a:xfrm>
            <a:off x="2997200" y="2867025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90EEF0-A848-5209-1149-A9CD3F8AD4CE}"/>
              </a:ext>
            </a:extLst>
          </p:cNvPr>
          <p:cNvCxnSpPr>
            <a:endCxn id="9" idx="3"/>
          </p:cNvCxnSpPr>
          <p:nvPr/>
        </p:nvCxnSpPr>
        <p:spPr>
          <a:xfrm flipH="1">
            <a:off x="2997200" y="4130675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7C35EE3-0C90-592B-89D0-2F5503B8FFEB}"/>
              </a:ext>
            </a:extLst>
          </p:cNvPr>
          <p:cNvCxnSpPr>
            <a:stCxn id="5" idx="0"/>
            <a:endCxn id="6" idx="0"/>
          </p:cNvCxnSpPr>
          <p:nvPr/>
        </p:nvCxnSpPr>
        <p:spPr>
          <a:xfrm rot="5400000" flipH="1" flipV="1">
            <a:off x="3797300" y="2911475"/>
            <a:ext cx="12700" cy="762000"/>
          </a:xfrm>
          <a:prstGeom prst="curvedConnector3">
            <a:avLst>
              <a:gd name="adj1" fmla="val 34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4">
            <a:extLst>
              <a:ext uri="{FF2B5EF4-FFF2-40B4-BE49-F238E27FC236}">
                <a16:creationId xmlns:a16="http://schemas.microsoft.com/office/drawing/2014/main" id="{88593EAE-423F-F06E-3845-342DFCCD979C}"/>
              </a:ext>
            </a:extLst>
          </p:cNvPr>
          <p:cNvCxnSpPr>
            <a:stCxn id="6" idx="2"/>
            <a:endCxn id="5" idx="2"/>
          </p:cNvCxnSpPr>
          <p:nvPr/>
        </p:nvCxnSpPr>
        <p:spPr>
          <a:xfrm rot="5400000">
            <a:off x="3797300" y="3279775"/>
            <a:ext cx="12700" cy="762000"/>
          </a:xfrm>
          <a:prstGeom prst="curvedConnector3">
            <a:avLst>
              <a:gd name="adj1" fmla="val 374285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3DF0CAD-E530-DF60-15A8-B998E4AF9D18}"/>
              </a:ext>
            </a:extLst>
          </p:cNvPr>
          <p:cNvSpPr/>
          <p:nvPr/>
        </p:nvSpPr>
        <p:spPr>
          <a:xfrm>
            <a:off x="3178175" y="2640013"/>
            <a:ext cx="1311275" cy="1755775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4FF70-5498-760F-9BA4-9781123C0F3A}"/>
              </a:ext>
            </a:extLst>
          </p:cNvPr>
          <p:cNvSpPr txBox="1"/>
          <p:nvPr/>
        </p:nvSpPr>
        <p:spPr>
          <a:xfrm>
            <a:off x="7010400" y="5287963"/>
            <a:ext cx="472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Method 2: identifying cycles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65AED-07F8-FE18-ACD1-44D0606477E4}"/>
              </a:ext>
            </a:extLst>
          </p:cNvPr>
          <p:cNvSpPr/>
          <p:nvPr/>
        </p:nvSpPr>
        <p:spPr>
          <a:xfrm>
            <a:off x="3171825" y="2657475"/>
            <a:ext cx="6707188" cy="1755775"/>
          </a:xfrm>
          <a:prstGeom prst="rect">
            <a:avLst/>
          </a:prstGeom>
          <a:noFill/>
          <a:ln w="28575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  <p:bldP spid="24" grpId="0" animBg="1"/>
      <p:bldP spid="31" grpId="0"/>
      <p:bldP spid="31" grpId="1"/>
      <p:bldP spid="40" grpId="0"/>
      <p:bldP spid="3" grpId="0"/>
      <p:bldP spid="5" grpId="0"/>
      <p:bldP spid="6" grpId="0"/>
      <p:bldP spid="9" grpId="0"/>
      <p:bldP spid="25" grpId="0" animBg="1"/>
      <p:bldP spid="2" grpId="0" build="p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12248B5-B611-D872-2E65-8433D732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AFBF0-F1A1-1C6D-789E-F3BB4B46D42F}"/>
              </a:ext>
            </a:extLst>
          </p:cNvPr>
          <p:cNvSpPr txBox="1"/>
          <p:nvPr/>
        </p:nvSpPr>
        <p:spPr>
          <a:xfrm>
            <a:off x="762000" y="1585913"/>
            <a:ext cx="10820400" cy="466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Balance a catalytic mechanism like any other reaction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To draw a catalytic cycle, you can: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Follow reactant(s) through the cycle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Identify different cycles and then combine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Helpful hints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Position overall species on the outside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Put species that “cycle” in the middle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You can always redraw!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0FF02-0D5E-95AC-C91E-57311DC3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</a:t>
            </a: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66593A93-9BF4-3A9E-8CD4-9DB248E5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51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334F335-0CED-D1E2-C958-5076AD23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Balancing the Reaction</a:t>
            </a:r>
          </a:p>
        </p:txBody>
      </p:sp>
      <p:sp>
        <p:nvSpPr>
          <p:cNvPr id="6147" name="TextBox 9">
            <a:extLst>
              <a:ext uri="{FF2B5EF4-FFF2-40B4-BE49-F238E27FC236}">
                <a16:creationId xmlns:a16="http://schemas.microsoft.com/office/drawing/2014/main" id="{B496B804-086D-356C-6311-62FF25E0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0"/>
            <a:ext cx="9296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OH  +  HI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 + 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 + 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[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[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COI  +  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COOH  +  HI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03673C-4C3E-E19E-CBF8-BCEEE734FA27}"/>
              </a:ext>
            </a:extLst>
          </p:cNvPr>
          <p:cNvCxnSpPr/>
          <p:nvPr/>
        </p:nvCxnSpPr>
        <p:spPr>
          <a:xfrm>
            <a:off x="1066800" y="5638800"/>
            <a:ext cx="83058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987C600-1C5E-8960-D1AF-20A7BE9F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Balancing the Reaction</a:t>
            </a:r>
          </a:p>
        </p:txBody>
      </p:sp>
      <p:sp>
        <p:nvSpPr>
          <p:cNvPr id="7171" name="TextBox 9">
            <a:extLst>
              <a:ext uri="{FF2B5EF4-FFF2-40B4-BE49-F238E27FC236}">
                <a16:creationId xmlns:a16="http://schemas.microsoft.com/office/drawing/2014/main" id="{F7CB973C-5A32-6F3D-E221-1415C33F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0"/>
            <a:ext cx="9296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28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8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8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28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28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8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28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A08B15-8E41-B361-B78C-3C17B928B539}"/>
              </a:ext>
            </a:extLst>
          </p:cNvPr>
          <p:cNvCxnSpPr/>
          <p:nvPr/>
        </p:nvCxnSpPr>
        <p:spPr>
          <a:xfrm>
            <a:off x="1066800" y="5638800"/>
            <a:ext cx="83058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B881B-5739-AE8A-8A89-C1744ACC37E4}"/>
              </a:ext>
            </a:extLst>
          </p:cNvPr>
          <p:cNvCxnSpPr>
            <a:cxnSpLocks/>
          </p:cNvCxnSpPr>
          <p:nvPr/>
        </p:nvCxnSpPr>
        <p:spPr>
          <a:xfrm>
            <a:off x="3200400" y="1752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8572A0-D445-4E89-6D5C-E5738E24C999}"/>
              </a:ext>
            </a:extLst>
          </p:cNvPr>
          <p:cNvCxnSpPr>
            <a:cxnSpLocks/>
          </p:cNvCxnSpPr>
          <p:nvPr/>
        </p:nvCxnSpPr>
        <p:spPr>
          <a:xfrm>
            <a:off x="6781800" y="5181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6715BA-A986-AFE5-5A1C-05D0F01B417D}"/>
              </a:ext>
            </a:extLst>
          </p:cNvPr>
          <p:cNvCxnSpPr>
            <a:cxnSpLocks/>
          </p:cNvCxnSpPr>
          <p:nvPr/>
        </p:nvCxnSpPr>
        <p:spPr>
          <a:xfrm>
            <a:off x="3200400" y="5178425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8932AD-3F17-6D7A-3A17-667D621841B1}"/>
              </a:ext>
            </a:extLst>
          </p:cNvPr>
          <p:cNvCxnSpPr>
            <a:cxnSpLocks/>
          </p:cNvCxnSpPr>
          <p:nvPr/>
        </p:nvCxnSpPr>
        <p:spPr>
          <a:xfrm>
            <a:off x="5608638" y="17526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621825-51D4-225D-46B6-7A6296D91467}"/>
              </a:ext>
            </a:extLst>
          </p:cNvPr>
          <p:cNvCxnSpPr>
            <a:cxnSpLocks/>
          </p:cNvCxnSpPr>
          <p:nvPr/>
        </p:nvCxnSpPr>
        <p:spPr>
          <a:xfrm>
            <a:off x="4267200" y="1760538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EA2654-C50C-65F2-C6FD-E03C3F376B5C}"/>
              </a:ext>
            </a:extLst>
          </p:cNvPr>
          <p:cNvCxnSpPr>
            <a:cxnSpLocks/>
          </p:cNvCxnSpPr>
          <p:nvPr/>
        </p:nvCxnSpPr>
        <p:spPr>
          <a:xfrm>
            <a:off x="1524000" y="26670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7AC366-260F-359D-8261-BC6232DAE6A9}"/>
              </a:ext>
            </a:extLst>
          </p:cNvPr>
          <p:cNvCxnSpPr>
            <a:cxnSpLocks/>
          </p:cNvCxnSpPr>
          <p:nvPr/>
        </p:nvCxnSpPr>
        <p:spPr>
          <a:xfrm>
            <a:off x="2819400" y="2667000"/>
            <a:ext cx="2400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22CF93-2847-D82D-5A2D-F78492EEC22F}"/>
              </a:ext>
            </a:extLst>
          </p:cNvPr>
          <p:cNvCxnSpPr>
            <a:cxnSpLocks/>
          </p:cNvCxnSpPr>
          <p:nvPr/>
        </p:nvCxnSpPr>
        <p:spPr>
          <a:xfrm>
            <a:off x="5364163" y="4343400"/>
            <a:ext cx="2400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326FBB-913E-F71E-C0B0-882DE1D8B252}"/>
              </a:ext>
            </a:extLst>
          </p:cNvPr>
          <p:cNvCxnSpPr>
            <a:cxnSpLocks/>
          </p:cNvCxnSpPr>
          <p:nvPr/>
        </p:nvCxnSpPr>
        <p:spPr>
          <a:xfrm>
            <a:off x="5764213" y="2674938"/>
            <a:ext cx="2846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C40366-E6A8-7579-7F6C-94DE9BAF2740}"/>
              </a:ext>
            </a:extLst>
          </p:cNvPr>
          <p:cNvCxnSpPr>
            <a:cxnSpLocks/>
          </p:cNvCxnSpPr>
          <p:nvPr/>
        </p:nvCxnSpPr>
        <p:spPr>
          <a:xfrm>
            <a:off x="1420813" y="3508375"/>
            <a:ext cx="2846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2F98D9-C6D4-B323-5F83-360B135D0BCB}"/>
              </a:ext>
            </a:extLst>
          </p:cNvPr>
          <p:cNvCxnSpPr>
            <a:cxnSpLocks/>
          </p:cNvCxnSpPr>
          <p:nvPr/>
        </p:nvCxnSpPr>
        <p:spPr>
          <a:xfrm>
            <a:off x="5816600" y="3508375"/>
            <a:ext cx="347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F76F3F-D799-C25E-811F-482AD3D10DA8}"/>
              </a:ext>
            </a:extLst>
          </p:cNvPr>
          <p:cNvCxnSpPr>
            <a:cxnSpLocks/>
          </p:cNvCxnSpPr>
          <p:nvPr/>
        </p:nvCxnSpPr>
        <p:spPr>
          <a:xfrm>
            <a:off x="1295400" y="4359275"/>
            <a:ext cx="347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75727C-F2A6-71FA-F0D4-CDB98523925E}"/>
              </a:ext>
            </a:extLst>
          </p:cNvPr>
          <p:cNvCxnSpPr>
            <a:cxnSpLocks/>
          </p:cNvCxnSpPr>
          <p:nvPr/>
        </p:nvCxnSpPr>
        <p:spPr>
          <a:xfrm>
            <a:off x="8305800" y="4340225"/>
            <a:ext cx="137160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6DB2C81-5B44-1654-6162-3F4CDDA2EA2A}"/>
              </a:ext>
            </a:extLst>
          </p:cNvPr>
          <p:cNvCxnSpPr>
            <a:cxnSpLocks/>
          </p:cNvCxnSpPr>
          <p:nvPr/>
        </p:nvCxnSpPr>
        <p:spPr>
          <a:xfrm>
            <a:off x="1473200" y="5208588"/>
            <a:ext cx="137160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TextBox 9">
            <a:extLst>
              <a:ext uri="{FF2B5EF4-FFF2-40B4-BE49-F238E27FC236}">
                <a16:creationId xmlns:a16="http://schemas.microsoft.com/office/drawing/2014/main" id="{41839F63-9EE5-8065-554F-26F8282D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838825"/>
            <a:ext cx="929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OH  +  CO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altLang="en-US" sz="28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794C7D-F07E-8D0F-0FD0-E3886493F965}"/>
              </a:ext>
            </a:extLst>
          </p:cNvPr>
          <p:cNvSpPr/>
          <p:nvPr/>
        </p:nvSpPr>
        <p:spPr>
          <a:xfrm>
            <a:off x="1420813" y="1516063"/>
            <a:ext cx="1398587" cy="54133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719E98-2EE5-D7F4-CFE2-DD9CE0CFAFD4}"/>
              </a:ext>
            </a:extLst>
          </p:cNvPr>
          <p:cNvSpPr/>
          <p:nvPr/>
        </p:nvSpPr>
        <p:spPr>
          <a:xfrm>
            <a:off x="4613275" y="3208338"/>
            <a:ext cx="750888" cy="54133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F9921E-ABB5-D744-4EA7-F46E71B1875F}"/>
              </a:ext>
            </a:extLst>
          </p:cNvPr>
          <p:cNvSpPr/>
          <p:nvPr/>
        </p:nvSpPr>
        <p:spPr>
          <a:xfrm>
            <a:off x="4597400" y="4953000"/>
            <a:ext cx="1773238" cy="54133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7" grpId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954C51C-0D8D-57F4-069B-4B4F5503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Balancing the Reaction</a:t>
            </a:r>
          </a:p>
        </p:txBody>
      </p:sp>
      <p:sp>
        <p:nvSpPr>
          <p:cNvPr id="8195" name="TextBox 9">
            <a:extLst>
              <a:ext uri="{FF2B5EF4-FFF2-40B4-BE49-F238E27FC236}">
                <a16:creationId xmlns:a16="http://schemas.microsoft.com/office/drawing/2014/main" id="{85357B79-572F-E7A5-1129-D6CB31D5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05125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OH  +  CO  →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altLang="en-US" sz="28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2807C35-219C-DF19-7F1A-495E9A7B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4514" b="85397"/>
          <a:stretch>
            <a:fillRect/>
          </a:stretch>
        </p:blipFill>
        <p:spPr bwMode="auto">
          <a:xfrm>
            <a:off x="1108075" y="1465263"/>
            <a:ext cx="9975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92AE1-AE31-3603-B77A-22A63D26C84A}"/>
              </a:ext>
            </a:extLst>
          </p:cNvPr>
          <p:cNvCxnSpPr/>
          <p:nvPr/>
        </p:nvCxnSpPr>
        <p:spPr>
          <a:xfrm>
            <a:off x="7772400" y="1885950"/>
            <a:ext cx="2438400" cy="0"/>
          </a:xfrm>
          <a:prstGeom prst="line">
            <a:avLst/>
          </a:prstGeom>
          <a:ln w="57150">
            <a:solidFill>
              <a:srgbClr val="9BB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7" descr="Checkmark PNG, Checkmark Transparent Background - FreeIconsPNG">
            <a:extLst>
              <a:ext uri="{FF2B5EF4-FFF2-40B4-BE49-F238E27FC236}">
                <a16:creationId xmlns:a16="http://schemas.microsoft.com/office/drawing/2014/main" id="{C9F474FB-CA35-FFCD-0A4E-830A941C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9550"/>
            <a:ext cx="6683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DE4C7-8332-E691-6C05-BB2F7BFC911A}"/>
              </a:ext>
            </a:extLst>
          </p:cNvPr>
          <p:cNvSpPr/>
          <p:nvPr/>
        </p:nvSpPr>
        <p:spPr>
          <a:xfrm>
            <a:off x="1371600" y="2743200"/>
            <a:ext cx="4953000" cy="787400"/>
          </a:xfrm>
          <a:prstGeom prst="rect">
            <a:avLst/>
          </a:prstGeom>
          <a:noFill/>
          <a:ln w="5715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27B89C0-BBB3-157E-020B-9913DA21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Cycle: Wacker Process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2F12717A-1D27-93F3-A4F9-A0E25C56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/>
          <a:stretch>
            <a:fillRect/>
          </a:stretch>
        </p:blipFill>
        <p:spPr bwMode="auto">
          <a:xfrm>
            <a:off x="4805363" y="2820988"/>
            <a:ext cx="677703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0CAD63-2F06-52FB-58CB-4EA12368D46E}"/>
              </a:ext>
            </a:extLst>
          </p:cNvPr>
          <p:cNvSpPr txBox="1"/>
          <p:nvPr/>
        </p:nvSpPr>
        <p:spPr>
          <a:xfrm>
            <a:off x="609600" y="1417638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(Kinetics Lecture 14)</a:t>
            </a:r>
          </a:p>
        </p:txBody>
      </p:sp>
      <p:pic>
        <p:nvPicPr>
          <p:cNvPr id="12293" name="Picture 9">
            <a:extLst>
              <a:ext uri="{FF2B5EF4-FFF2-40B4-BE49-F238E27FC236}">
                <a16:creationId xmlns:a16="http://schemas.microsoft.com/office/drawing/2014/main" id="{C82580A6-0282-D43C-8756-DC08D5EC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7721" r="16716" b="73573"/>
          <a:stretch>
            <a:fillRect/>
          </a:stretch>
        </p:blipFill>
        <p:spPr bwMode="auto">
          <a:xfrm>
            <a:off x="4805363" y="1449388"/>
            <a:ext cx="638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4764AE-343A-AF96-5F30-341802B91352}"/>
              </a:ext>
            </a:extLst>
          </p:cNvPr>
          <p:cNvSpPr txBox="1"/>
          <p:nvPr/>
        </p:nvSpPr>
        <p:spPr>
          <a:xfrm>
            <a:off x="563563" y="2390775"/>
            <a:ext cx="4208462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Multiple cycles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Overall reaction shown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Catalysts cycle through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Similar to radical propagation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2D78E81-BC05-3DFF-F00D-75A14DD2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219767A-640A-7CD8-1AC3-752F5679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285BB3-960E-9790-C380-6146B90F1D2F}"/>
              </a:ext>
            </a:extLst>
          </p:cNvPr>
          <p:cNvSpPr/>
          <p:nvPr/>
        </p:nvSpPr>
        <p:spPr>
          <a:xfrm>
            <a:off x="7848600" y="381000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35703-5520-F3B6-059A-FF5EDB2C93D4}"/>
              </a:ext>
            </a:extLst>
          </p:cNvPr>
          <p:cNvSpPr/>
          <p:nvPr/>
        </p:nvSpPr>
        <p:spPr>
          <a:xfrm>
            <a:off x="9912350" y="1400175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6" name="TextBox 25625">
            <a:extLst>
              <a:ext uri="{FF2B5EF4-FFF2-40B4-BE49-F238E27FC236}">
                <a16:creationId xmlns:a16="http://schemas.microsoft.com/office/drawing/2014/main" id="{339453C8-BF17-102B-BB16-B2748A4F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360680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25627" name="TextBox 25626">
            <a:extLst>
              <a:ext uri="{FF2B5EF4-FFF2-40B4-BE49-F238E27FC236}">
                <a16:creationId xmlns:a16="http://schemas.microsoft.com/office/drawing/2014/main" id="{FE6898C8-07A4-ED1C-1B51-DBDE59B1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868613"/>
            <a:ext cx="666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25629" name="Freeform: Shape 25628">
            <a:extLst>
              <a:ext uri="{FF2B5EF4-FFF2-40B4-BE49-F238E27FC236}">
                <a16:creationId xmlns:a16="http://schemas.microsoft.com/office/drawing/2014/main" id="{FF8AD632-ECE3-4D58-5F3D-C36536D98948}"/>
              </a:ext>
            </a:extLst>
          </p:cNvPr>
          <p:cNvSpPr/>
          <p:nvPr/>
        </p:nvSpPr>
        <p:spPr>
          <a:xfrm>
            <a:off x="2762250" y="3119438"/>
            <a:ext cx="1965325" cy="282575"/>
          </a:xfrm>
          <a:custGeom>
            <a:avLst/>
            <a:gdLst>
              <a:gd name="connsiteX0" fmla="*/ 0 w 1965434"/>
              <a:gd name="connsiteY0" fmla="*/ 0 h 283779"/>
              <a:gd name="connsiteX1" fmla="*/ 210207 w 1965434"/>
              <a:gd name="connsiteY1" fmla="*/ 115614 h 283779"/>
              <a:gd name="connsiteX2" fmla="*/ 367862 w 1965434"/>
              <a:gd name="connsiteY2" fmla="*/ 189186 h 283779"/>
              <a:gd name="connsiteX3" fmla="*/ 525517 w 1965434"/>
              <a:gd name="connsiteY3" fmla="*/ 220717 h 283779"/>
              <a:gd name="connsiteX4" fmla="*/ 641131 w 1965434"/>
              <a:gd name="connsiteY4" fmla="*/ 252248 h 283779"/>
              <a:gd name="connsiteX5" fmla="*/ 756745 w 1965434"/>
              <a:gd name="connsiteY5" fmla="*/ 262759 h 283779"/>
              <a:gd name="connsiteX6" fmla="*/ 882869 w 1965434"/>
              <a:gd name="connsiteY6" fmla="*/ 283779 h 283779"/>
              <a:gd name="connsiteX7" fmla="*/ 1618593 w 1965434"/>
              <a:gd name="connsiteY7" fmla="*/ 199697 h 283779"/>
              <a:gd name="connsiteX8" fmla="*/ 1734207 w 1965434"/>
              <a:gd name="connsiteY8" fmla="*/ 157655 h 283779"/>
              <a:gd name="connsiteX9" fmla="*/ 1828800 w 1965434"/>
              <a:gd name="connsiteY9" fmla="*/ 105104 h 283779"/>
              <a:gd name="connsiteX10" fmla="*/ 1891862 w 1965434"/>
              <a:gd name="connsiteY10" fmla="*/ 84083 h 283779"/>
              <a:gd name="connsiteX11" fmla="*/ 1965434 w 1965434"/>
              <a:gd name="connsiteY11" fmla="*/ 52552 h 283779"/>
              <a:gd name="connsiteX12" fmla="*/ 1755227 w 1965434"/>
              <a:gd name="connsiteY12" fmla="*/ 42042 h 283779"/>
              <a:gd name="connsiteX13" fmla="*/ 1713186 w 1965434"/>
              <a:gd name="connsiteY13" fmla="*/ 31531 h 283779"/>
              <a:gd name="connsiteX14" fmla="*/ 1797269 w 1965434"/>
              <a:gd name="connsiteY14" fmla="*/ 42042 h 283779"/>
              <a:gd name="connsiteX15" fmla="*/ 1965434 w 1965434"/>
              <a:gd name="connsiteY15" fmla="*/ 52552 h 283779"/>
              <a:gd name="connsiteX16" fmla="*/ 1954924 w 1965434"/>
              <a:gd name="connsiteY16" fmla="*/ 168166 h 283779"/>
              <a:gd name="connsiteX17" fmla="*/ 1944414 w 1965434"/>
              <a:gd name="connsiteY17" fmla="*/ 241738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434" h="283779">
                <a:moveTo>
                  <a:pt x="0" y="0"/>
                </a:moveTo>
                <a:cubicBezTo>
                  <a:pt x="304234" y="195578"/>
                  <a:pt x="39217" y="42332"/>
                  <a:pt x="210207" y="115614"/>
                </a:cubicBezTo>
                <a:cubicBezTo>
                  <a:pt x="247400" y="131554"/>
                  <a:pt x="325732" y="177696"/>
                  <a:pt x="367862" y="189186"/>
                </a:cubicBezTo>
                <a:cubicBezTo>
                  <a:pt x="419566" y="203287"/>
                  <a:pt x="473297" y="208666"/>
                  <a:pt x="525517" y="220717"/>
                </a:cubicBezTo>
                <a:cubicBezTo>
                  <a:pt x="564440" y="229699"/>
                  <a:pt x="601830" y="245102"/>
                  <a:pt x="641131" y="252248"/>
                </a:cubicBezTo>
                <a:cubicBezTo>
                  <a:pt x="679204" y="259170"/>
                  <a:pt x="718373" y="257754"/>
                  <a:pt x="756745" y="262759"/>
                </a:cubicBezTo>
                <a:cubicBezTo>
                  <a:pt x="799008" y="268272"/>
                  <a:pt x="840828" y="276772"/>
                  <a:pt x="882869" y="283779"/>
                </a:cubicBezTo>
                <a:cubicBezTo>
                  <a:pt x="1132485" y="272169"/>
                  <a:pt x="1379790" y="286535"/>
                  <a:pt x="1618593" y="199697"/>
                </a:cubicBezTo>
                <a:cubicBezTo>
                  <a:pt x="1657131" y="185683"/>
                  <a:pt x="1696812" y="174483"/>
                  <a:pt x="1734207" y="157655"/>
                </a:cubicBezTo>
                <a:cubicBezTo>
                  <a:pt x="1767100" y="142853"/>
                  <a:pt x="1796114" y="120357"/>
                  <a:pt x="1828800" y="105104"/>
                </a:cubicBezTo>
                <a:cubicBezTo>
                  <a:pt x="1848879" y="95734"/>
                  <a:pt x="1871614" y="93082"/>
                  <a:pt x="1891862" y="84083"/>
                </a:cubicBezTo>
                <a:cubicBezTo>
                  <a:pt x="1985181" y="42607"/>
                  <a:pt x="1854226" y="80353"/>
                  <a:pt x="1965434" y="52552"/>
                </a:cubicBezTo>
                <a:cubicBezTo>
                  <a:pt x="1895365" y="49049"/>
                  <a:pt x="1825141" y="47868"/>
                  <a:pt x="1755227" y="42042"/>
                </a:cubicBezTo>
                <a:cubicBezTo>
                  <a:pt x="1740832" y="40842"/>
                  <a:pt x="1698741" y="31531"/>
                  <a:pt x="1713186" y="31531"/>
                </a:cubicBezTo>
                <a:cubicBezTo>
                  <a:pt x="1741432" y="31531"/>
                  <a:pt x="1769121" y="39696"/>
                  <a:pt x="1797269" y="42042"/>
                </a:cubicBezTo>
                <a:cubicBezTo>
                  <a:pt x="1853239" y="46706"/>
                  <a:pt x="1909379" y="49049"/>
                  <a:pt x="1965434" y="52552"/>
                </a:cubicBezTo>
                <a:cubicBezTo>
                  <a:pt x="1961931" y="91090"/>
                  <a:pt x="1959197" y="129706"/>
                  <a:pt x="1954924" y="168166"/>
                </a:cubicBezTo>
                <a:cubicBezTo>
                  <a:pt x="1952188" y="192787"/>
                  <a:pt x="1944414" y="241738"/>
                  <a:pt x="1944414" y="2417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30" name="Freeform: Shape 25629">
            <a:extLst>
              <a:ext uri="{FF2B5EF4-FFF2-40B4-BE49-F238E27FC236}">
                <a16:creationId xmlns:a16="http://schemas.microsoft.com/office/drawing/2014/main" id="{401F0427-F53A-505B-B673-1E2058213DE7}"/>
              </a:ext>
            </a:extLst>
          </p:cNvPr>
          <p:cNvSpPr/>
          <p:nvPr/>
        </p:nvSpPr>
        <p:spPr>
          <a:xfrm>
            <a:off x="2787650" y="3403600"/>
            <a:ext cx="871538" cy="342900"/>
          </a:xfrm>
          <a:custGeom>
            <a:avLst/>
            <a:gdLst>
              <a:gd name="connsiteX0" fmla="*/ 0 w 872359"/>
              <a:gd name="connsiteY0" fmla="*/ 341930 h 341930"/>
              <a:gd name="connsiteX1" fmla="*/ 105103 w 872359"/>
              <a:gd name="connsiteY1" fmla="*/ 278868 h 341930"/>
              <a:gd name="connsiteX2" fmla="*/ 210207 w 872359"/>
              <a:gd name="connsiteY2" fmla="*/ 215806 h 341930"/>
              <a:gd name="connsiteX3" fmla="*/ 304800 w 872359"/>
              <a:gd name="connsiteY3" fmla="*/ 163254 h 341930"/>
              <a:gd name="connsiteX4" fmla="*/ 388883 w 872359"/>
              <a:gd name="connsiteY4" fmla="*/ 121213 h 341930"/>
              <a:gd name="connsiteX5" fmla="*/ 472965 w 872359"/>
              <a:gd name="connsiteY5" fmla="*/ 100192 h 341930"/>
              <a:gd name="connsiteX6" fmla="*/ 536027 w 872359"/>
              <a:gd name="connsiteY6" fmla="*/ 79171 h 341930"/>
              <a:gd name="connsiteX7" fmla="*/ 588579 w 872359"/>
              <a:gd name="connsiteY7" fmla="*/ 47640 h 341930"/>
              <a:gd name="connsiteX8" fmla="*/ 683172 w 872359"/>
              <a:gd name="connsiteY8" fmla="*/ 26619 h 341930"/>
              <a:gd name="connsiteX9" fmla="*/ 872359 w 872359"/>
              <a:gd name="connsiteY9" fmla="*/ 5599 h 34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359" h="341930">
                <a:moveTo>
                  <a:pt x="0" y="341930"/>
                </a:moveTo>
                <a:cubicBezTo>
                  <a:pt x="35034" y="320909"/>
                  <a:pt x="73199" y="304391"/>
                  <a:pt x="105103" y="278868"/>
                </a:cubicBezTo>
                <a:cubicBezTo>
                  <a:pt x="172387" y="225040"/>
                  <a:pt x="136826" y="245157"/>
                  <a:pt x="210207" y="215806"/>
                </a:cubicBezTo>
                <a:cubicBezTo>
                  <a:pt x="317120" y="130275"/>
                  <a:pt x="213255" y="201397"/>
                  <a:pt x="304800" y="163254"/>
                </a:cubicBezTo>
                <a:cubicBezTo>
                  <a:pt x="333725" y="151202"/>
                  <a:pt x="358483" y="128813"/>
                  <a:pt x="388883" y="121213"/>
                </a:cubicBezTo>
                <a:cubicBezTo>
                  <a:pt x="416910" y="114206"/>
                  <a:pt x="445558" y="109328"/>
                  <a:pt x="472965" y="100192"/>
                </a:cubicBezTo>
                <a:cubicBezTo>
                  <a:pt x="493986" y="93185"/>
                  <a:pt x="515855" y="88340"/>
                  <a:pt x="536027" y="79171"/>
                </a:cubicBezTo>
                <a:cubicBezTo>
                  <a:pt x="554624" y="70718"/>
                  <a:pt x="569341" y="54511"/>
                  <a:pt x="588579" y="47640"/>
                </a:cubicBezTo>
                <a:cubicBezTo>
                  <a:pt x="618997" y="36776"/>
                  <a:pt x="651641" y="33626"/>
                  <a:pt x="683172" y="26619"/>
                </a:cubicBezTo>
                <a:cubicBezTo>
                  <a:pt x="769085" y="-16335"/>
                  <a:pt x="709546" y="5599"/>
                  <a:pt x="872359" y="55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9" grpId="0" animBg="1"/>
      <p:bldP spid="30" grpId="0" animBg="1"/>
      <p:bldP spid="25626" grpId="0"/>
      <p:bldP spid="25626" grpId="1"/>
      <p:bldP spid="25627" grpId="0"/>
      <p:bldP spid="256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CF5B0E3-8795-D943-B509-FD793618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1267" name="TextBox 9">
            <a:extLst>
              <a:ext uri="{FF2B5EF4-FFF2-40B4-BE49-F238E27FC236}">
                <a16:creationId xmlns:a16="http://schemas.microsoft.com/office/drawing/2014/main" id="{BD37E2A2-EBF4-E24B-7CB5-11630C4F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410FAB-A472-637B-791D-CCC92B00C794}"/>
              </a:ext>
            </a:extLst>
          </p:cNvPr>
          <p:cNvSpPr/>
          <p:nvPr/>
        </p:nvSpPr>
        <p:spPr>
          <a:xfrm>
            <a:off x="7848600" y="381000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1D31A3-0D53-2288-5BCF-6ED6BDE1B692}"/>
              </a:ext>
            </a:extLst>
          </p:cNvPr>
          <p:cNvSpPr/>
          <p:nvPr/>
        </p:nvSpPr>
        <p:spPr>
          <a:xfrm>
            <a:off x="9912350" y="1400175"/>
            <a:ext cx="381000" cy="304800"/>
          </a:xfrm>
          <a:prstGeom prst="rect">
            <a:avLst/>
          </a:prstGeom>
          <a:noFill/>
          <a:ln w="28575">
            <a:solidFill>
              <a:srgbClr val="F07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01D7CF-EDEB-843D-6D02-B7CE966D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844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515424E-ABBB-EDEA-FBAD-49878D9E11A5}"/>
              </a:ext>
            </a:extLst>
          </p:cNvPr>
          <p:cNvSpPr/>
          <p:nvPr/>
        </p:nvSpPr>
        <p:spPr>
          <a:xfrm>
            <a:off x="6553200" y="2624138"/>
            <a:ext cx="304800" cy="582612"/>
          </a:xfrm>
          <a:custGeom>
            <a:avLst/>
            <a:gdLst>
              <a:gd name="connsiteX0" fmla="*/ 0 w 304800"/>
              <a:gd name="connsiteY0" fmla="*/ 0 h 581891"/>
              <a:gd name="connsiteX1" fmla="*/ 9236 w 304800"/>
              <a:gd name="connsiteY1" fmla="*/ 101600 h 581891"/>
              <a:gd name="connsiteX2" fmla="*/ 27709 w 304800"/>
              <a:gd name="connsiteY2" fmla="*/ 147782 h 581891"/>
              <a:gd name="connsiteX3" fmla="*/ 46181 w 304800"/>
              <a:gd name="connsiteY3" fmla="*/ 304800 h 581891"/>
              <a:gd name="connsiteX4" fmla="*/ 92363 w 304800"/>
              <a:gd name="connsiteY4" fmla="*/ 360218 h 581891"/>
              <a:gd name="connsiteX5" fmla="*/ 101600 w 304800"/>
              <a:gd name="connsiteY5" fmla="*/ 397164 h 581891"/>
              <a:gd name="connsiteX6" fmla="*/ 175491 w 304800"/>
              <a:gd name="connsiteY6" fmla="*/ 471055 h 581891"/>
              <a:gd name="connsiteX7" fmla="*/ 193963 w 304800"/>
              <a:gd name="connsiteY7" fmla="*/ 498764 h 581891"/>
              <a:gd name="connsiteX8" fmla="*/ 221672 w 304800"/>
              <a:gd name="connsiteY8" fmla="*/ 517236 h 581891"/>
              <a:gd name="connsiteX9" fmla="*/ 249381 w 304800"/>
              <a:gd name="connsiteY9" fmla="*/ 563418 h 581891"/>
              <a:gd name="connsiteX10" fmla="*/ 286327 w 304800"/>
              <a:gd name="connsiteY10" fmla="*/ 572655 h 581891"/>
              <a:gd name="connsiteX11" fmla="*/ 304800 w 304800"/>
              <a:gd name="connsiteY11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0" h="581891">
                <a:moveTo>
                  <a:pt x="0" y="0"/>
                </a:moveTo>
                <a:cubicBezTo>
                  <a:pt x="3079" y="33867"/>
                  <a:pt x="2969" y="68176"/>
                  <a:pt x="9236" y="101600"/>
                </a:cubicBezTo>
                <a:cubicBezTo>
                  <a:pt x="12291" y="117896"/>
                  <a:pt x="24235" y="131570"/>
                  <a:pt x="27709" y="147782"/>
                </a:cubicBezTo>
                <a:cubicBezTo>
                  <a:pt x="29803" y="157556"/>
                  <a:pt x="42286" y="290518"/>
                  <a:pt x="46181" y="304800"/>
                </a:cubicBezTo>
                <a:cubicBezTo>
                  <a:pt x="51003" y="322481"/>
                  <a:pt x="81394" y="349249"/>
                  <a:pt x="92363" y="360218"/>
                </a:cubicBezTo>
                <a:cubicBezTo>
                  <a:pt x="95442" y="372533"/>
                  <a:pt x="95435" y="386067"/>
                  <a:pt x="101600" y="397164"/>
                </a:cubicBezTo>
                <a:cubicBezTo>
                  <a:pt x="123772" y="437073"/>
                  <a:pt x="141820" y="445801"/>
                  <a:pt x="175491" y="471055"/>
                </a:cubicBezTo>
                <a:cubicBezTo>
                  <a:pt x="181648" y="480291"/>
                  <a:pt x="186114" y="490915"/>
                  <a:pt x="193963" y="498764"/>
                </a:cubicBezTo>
                <a:cubicBezTo>
                  <a:pt x="201812" y="506613"/>
                  <a:pt x="214448" y="508808"/>
                  <a:pt x="221672" y="517236"/>
                </a:cubicBezTo>
                <a:cubicBezTo>
                  <a:pt x="233355" y="530866"/>
                  <a:pt x="235751" y="551735"/>
                  <a:pt x="249381" y="563418"/>
                </a:cubicBezTo>
                <a:cubicBezTo>
                  <a:pt x="259019" y="571679"/>
                  <a:pt x="274284" y="568641"/>
                  <a:pt x="286327" y="572655"/>
                </a:cubicBezTo>
                <a:cubicBezTo>
                  <a:pt x="292858" y="574832"/>
                  <a:pt x="298642" y="578812"/>
                  <a:pt x="304800" y="5818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0" name="Picture 6" descr="Exclamation-Point Icons - Free SVG &amp; PNG Exclamation-Point Images - Noun  Project">
            <a:extLst>
              <a:ext uri="{FF2B5EF4-FFF2-40B4-BE49-F238E27FC236}">
                <a16:creationId xmlns:a16="http://schemas.microsoft.com/office/drawing/2014/main" id="{B9204C90-90F4-165F-FD39-AEAB9ACD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4860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" name="TextBox 25599">
            <a:extLst>
              <a:ext uri="{FF2B5EF4-FFF2-40B4-BE49-F238E27FC236}">
                <a16:creationId xmlns:a16="http://schemas.microsoft.com/office/drawing/2014/main" id="{876959A6-4525-D747-8690-9779504CE004}"/>
              </a:ext>
            </a:extLst>
          </p:cNvPr>
          <p:cNvSpPr txBox="1"/>
          <p:nvPr/>
        </p:nvSpPr>
        <p:spPr>
          <a:xfrm>
            <a:off x="10490200" y="2368550"/>
            <a:ext cx="13684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Overall species on the outside</a:t>
            </a:r>
            <a:endParaRPr lang="en-US" dirty="0"/>
          </a:p>
        </p:txBody>
      </p:sp>
      <p:sp>
        <p:nvSpPr>
          <p:cNvPr id="25626" name="TextBox 25625">
            <a:extLst>
              <a:ext uri="{FF2B5EF4-FFF2-40B4-BE49-F238E27FC236}">
                <a16:creationId xmlns:a16="http://schemas.microsoft.com/office/drawing/2014/main" id="{CF697537-495F-7FBF-46BD-3A7C4106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284480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25627" name="TextBox 25626">
            <a:extLst>
              <a:ext uri="{FF2B5EF4-FFF2-40B4-BE49-F238E27FC236}">
                <a16:creationId xmlns:a16="http://schemas.microsoft.com/office/drawing/2014/main" id="{00F463C5-8486-3373-C84E-94A25F24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35814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25628" name="TextBox 25627">
            <a:extLst>
              <a:ext uri="{FF2B5EF4-FFF2-40B4-BE49-F238E27FC236}">
                <a16:creationId xmlns:a16="http://schemas.microsoft.com/office/drawing/2014/main" id="{6273ED7E-2491-D275-FA9D-DC65332FB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83845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8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5629" name="Freeform: Shape 25628">
            <a:extLst>
              <a:ext uri="{FF2B5EF4-FFF2-40B4-BE49-F238E27FC236}">
                <a16:creationId xmlns:a16="http://schemas.microsoft.com/office/drawing/2014/main" id="{4F6CACA0-8971-BB34-B114-C338C906951B}"/>
              </a:ext>
            </a:extLst>
          </p:cNvPr>
          <p:cNvSpPr/>
          <p:nvPr/>
        </p:nvSpPr>
        <p:spPr>
          <a:xfrm>
            <a:off x="2762250" y="3119438"/>
            <a:ext cx="1965325" cy="282575"/>
          </a:xfrm>
          <a:custGeom>
            <a:avLst/>
            <a:gdLst>
              <a:gd name="connsiteX0" fmla="*/ 0 w 1965434"/>
              <a:gd name="connsiteY0" fmla="*/ 0 h 283779"/>
              <a:gd name="connsiteX1" fmla="*/ 210207 w 1965434"/>
              <a:gd name="connsiteY1" fmla="*/ 115614 h 283779"/>
              <a:gd name="connsiteX2" fmla="*/ 367862 w 1965434"/>
              <a:gd name="connsiteY2" fmla="*/ 189186 h 283779"/>
              <a:gd name="connsiteX3" fmla="*/ 525517 w 1965434"/>
              <a:gd name="connsiteY3" fmla="*/ 220717 h 283779"/>
              <a:gd name="connsiteX4" fmla="*/ 641131 w 1965434"/>
              <a:gd name="connsiteY4" fmla="*/ 252248 h 283779"/>
              <a:gd name="connsiteX5" fmla="*/ 756745 w 1965434"/>
              <a:gd name="connsiteY5" fmla="*/ 262759 h 283779"/>
              <a:gd name="connsiteX6" fmla="*/ 882869 w 1965434"/>
              <a:gd name="connsiteY6" fmla="*/ 283779 h 283779"/>
              <a:gd name="connsiteX7" fmla="*/ 1618593 w 1965434"/>
              <a:gd name="connsiteY7" fmla="*/ 199697 h 283779"/>
              <a:gd name="connsiteX8" fmla="*/ 1734207 w 1965434"/>
              <a:gd name="connsiteY8" fmla="*/ 157655 h 283779"/>
              <a:gd name="connsiteX9" fmla="*/ 1828800 w 1965434"/>
              <a:gd name="connsiteY9" fmla="*/ 105104 h 283779"/>
              <a:gd name="connsiteX10" fmla="*/ 1891862 w 1965434"/>
              <a:gd name="connsiteY10" fmla="*/ 84083 h 283779"/>
              <a:gd name="connsiteX11" fmla="*/ 1965434 w 1965434"/>
              <a:gd name="connsiteY11" fmla="*/ 52552 h 283779"/>
              <a:gd name="connsiteX12" fmla="*/ 1755227 w 1965434"/>
              <a:gd name="connsiteY12" fmla="*/ 42042 h 283779"/>
              <a:gd name="connsiteX13" fmla="*/ 1713186 w 1965434"/>
              <a:gd name="connsiteY13" fmla="*/ 31531 h 283779"/>
              <a:gd name="connsiteX14" fmla="*/ 1797269 w 1965434"/>
              <a:gd name="connsiteY14" fmla="*/ 42042 h 283779"/>
              <a:gd name="connsiteX15" fmla="*/ 1965434 w 1965434"/>
              <a:gd name="connsiteY15" fmla="*/ 52552 h 283779"/>
              <a:gd name="connsiteX16" fmla="*/ 1954924 w 1965434"/>
              <a:gd name="connsiteY16" fmla="*/ 168166 h 283779"/>
              <a:gd name="connsiteX17" fmla="*/ 1944414 w 1965434"/>
              <a:gd name="connsiteY17" fmla="*/ 241738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434" h="283779">
                <a:moveTo>
                  <a:pt x="0" y="0"/>
                </a:moveTo>
                <a:cubicBezTo>
                  <a:pt x="304234" y="195578"/>
                  <a:pt x="39217" y="42332"/>
                  <a:pt x="210207" y="115614"/>
                </a:cubicBezTo>
                <a:cubicBezTo>
                  <a:pt x="247400" y="131554"/>
                  <a:pt x="325732" y="177696"/>
                  <a:pt x="367862" y="189186"/>
                </a:cubicBezTo>
                <a:cubicBezTo>
                  <a:pt x="419566" y="203287"/>
                  <a:pt x="473297" y="208666"/>
                  <a:pt x="525517" y="220717"/>
                </a:cubicBezTo>
                <a:cubicBezTo>
                  <a:pt x="564440" y="229699"/>
                  <a:pt x="601830" y="245102"/>
                  <a:pt x="641131" y="252248"/>
                </a:cubicBezTo>
                <a:cubicBezTo>
                  <a:pt x="679204" y="259170"/>
                  <a:pt x="718373" y="257754"/>
                  <a:pt x="756745" y="262759"/>
                </a:cubicBezTo>
                <a:cubicBezTo>
                  <a:pt x="799008" y="268272"/>
                  <a:pt x="840828" y="276772"/>
                  <a:pt x="882869" y="283779"/>
                </a:cubicBezTo>
                <a:cubicBezTo>
                  <a:pt x="1132485" y="272169"/>
                  <a:pt x="1379790" y="286535"/>
                  <a:pt x="1618593" y="199697"/>
                </a:cubicBezTo>
                <a:cubicBezTo>
                  <a:pt x="1657131" y="185683"/>
                  <a:pt x="1696812" y="174483"/>
                  <a:pt x="1734207" y="157655"/>
                </a:cubicBezTo>
                <a:cubicBezTo>
                  <a:pt x="1767100" y="142853"/>
                  <a:pt x="1796114" y="120357"/>
                  <a:pt x="1828800" y="105104"/>
                </a:cubicBezTo>
                <a:cubicBezTo>
                  <a:pt x="1848879" y="95734"/>
                  <a:pt x="1871614" y="93082"/>
                  <a:pt x="1891862" y="84083"/>
                </a:cubicBezTo>
                <a:cubicBezTo>
                  <a:pt x="1985181" y="42607"/>
                  <a:pt x="1854226" y="80353"/>
                  <a:pt x="1965434" y="52552"/>
                </a:cubicBezTo>
                <a:cubicBezTo>
                  <a:pt x="1895365" y="49049"/>
                  <a:pt x="1825141" y="47868"/>
                  <a:pt x="1755227" y="42042"/>
                </a:cubicBezTo>
                <a:cubicBezTo>
                  <a:pt x="1740832" y="40842"/>
                  <a:pt x="1698741" y="31531"/>
                  <a:pt x="1713186" y="31531"/>
                </a:cubicBezTo>
                <a:cubicBezTo>
                  <a:pt x="1741432" y="31531"/>
                  <a:pt x="1769121" y="39696"/>
                  <a:pt x="1797269" y="42042"/>
                </a:cubicBezTo>
                <a:cubicBezTo>
                  <a:pt x="1853239" y="46706"/>
                  <a:pt x="1909379" y="49049"/>
                  <a:pt x="1965434" y="52552"/>
                </a:cubicBezTo>
                <a:cubicBezTo>
                  <a:pt x="1961931" y="91090"/>
                  <a:pt x="1959197" y="129706"/>
                  <a:pt x="1954924" y="168166"/>
                </a:cubicBezTo>
                <a:cubicBezTo>
                  <a:pt x="1952188" y="192787"/>
                  <a:pt x="1944414" y="241738"/>
                  <a:pt x="1944414" y="2417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30" name="Freeform: Shape 25629">
            <a:extLst>
              <a:ext uri="{FF2B5EF4-FFF2-40B4-BE49-F238E27FC236}">
                <a16:creationId xmlns:a16="http://schemas.microsoft.com/office/drawing/2014/main" id="{59A4774D-47A8-7F3C-C0B6-F73438147826}"/>
              </a:ext>
            </a:extLst>
          </p:cNvPr>
          <p:cNvSpPr/>
          <p:nvPr/>
        </p:nvSpPr>
        <p:spPr>
          <a:xfrm>
            <a:off x="2787650" y="3403600"/>
            <a:ext cx="871538" cy="342900"/>
          </a:xfrm>
          <a:custGeom>
            <a:avLst/>
            <a:gdLst>
              <a:gd name="connsiteX0" fmla="*/ 0 w 872359"/>
              <a:gd name="connsiteY0" fmla="*/ 341930 h 341930"/>
              <a:gd name="connsiteX1" fmla="*/ 105103 w 872359"/>
              <a:gd name="connsiteY1" fmla="*/ 278868 h 341930"/>
              <a:gd name="connsiteX2" fmla="*/ 210207 w 872359"/>
              <a:gd name="connsiteY2" fmla="*/ 215806 h 341930"/>
              <a:gd name="connsiteX3" fmla="*/ 304800 w 872359"/>
              <a:gd name="connsiteY3" fmla="*/ 163254 h 341930"/>
              <a:gd name="connsiteX4" fmla="*/ 388883 w 872359"/>
              <a:gd name="connsiteY4" fmla="*/ 121213 h 341930"/>
              <a:gd name="connsiteX5" fmla="*/ 472965 w 872359"/>
              <a:gd name="connsiteY5" fmla="*/ 100192 h 341930"/>
              <a:gd name="connsiteX6" fmla="*/ 536027 w 872359"/>
              <a:gd name="connsiteY6" fmla="*/ 79171 h 341930"/>
              <a:gd name="connsiteX7" fmla="*/ 588579 w 872359"/>
              <a:gd name="connsiteY7" fmla="*/ 47640 h 341930"/>
              <a:gd name="connsiteX8" fmla="*/ 683172 w 872359"/>
              <a:gd name="connsiteY8" fmla="*/ 26619 h 341930"/>
              <a:gd name="connsiteX9" fmla="*/ 872359 w 872359"/>
              <a:gd name="connsiteY9" fmla="*/ 5599 h 34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359" h="341930">
                <a:moveTo>
                  <a:pt x="0" y="341930"/>
                </a:moveTo>
                <a:cubicBezTo>
                  <a:pt x="35034" y="320909"/>
                  <a:pt x="73199" y="304391"/>
                  <a:pt x="105103" y="278868"/>
                </a:cubicBezTo>
                <a:cubicBezTo>
                  <a:pt x="172387" y="225040"/>
                  <a:pt x="136826" y="245157"/>
                  <a:pt x="210207" y="215806"/>
                </a:cubicBezTo>
                <a:cubicBezTo>
                  <a:pt x="317120" y="130275"/>
                  <a:pt x="213255" y="201397"/>
                  <a:pt x="304800" y="163254"/>
                </a:cubicBezTo>
                <a:cubicBezTo>
                  <a:pt x="333725" y="151202"/>
                  <a:pt x="358483" y="128813"/>
                  <a:pt x="388883" y="121213"/>
                </a:cubicBezTo>
                <a:cubicBezTo>
                  <a:pt x="416910" y="114206"/>
                  <a:pt x="445558" y="109328"/>
                  <a:pt x="472965" y="100192"/>
                </a:cubicBezTo>
                <a:cubicBezTo>
                  <a:pt x="493986" y="93185"/>
                  <a:pt x="515855" y="88340"/>
                  <a:pt x="536027" y="79171"/>
                </a:cubicBezTo>
                <a:cubicBezTo>
                  <a:pt x="554624" y="70718"/>
                  <a:pt x="569341" y="54511"/>
                  <a:pt x="588579" y="47640"/>
                </a:cubicBezTo>
                <a:cubicBezTo>
                  <a:pt x="618997" y="36776"/>
                  <a:pt x="651641" y="33626"/>
                  <a:pt x="683172" y="26619"/>
                </a:cubicBezTo>
                <a:cubicBezTo>
                  <a:pt x="769085" y="-16335"/>
                  <a:pt x="709546" y="5599"/>
                  <a:pt x="872359" y="55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31" name="Freeform: Shape 25630">
            <a:extLst>
              <a:ext uri="{FF2B5EF4-FFF2-40B4-BE49-F238E27FC236}">
                <a16:creationId xmlns:a16="http://schemas.microsoft.com/office/drawing/2014/main" id="{7C0F3770-FBB8-D555-381C-FDA98B81F9E1}"/>
              </a:ext>
            </a:extLst>
          </p:cNvPr>
          <p:cNvSpPr/>
          <p:nvPr/>
        </p:nvSpPr>
        <p:spPr>
          <a:xfrm>
            <a:off x="3498850" y="3392488"/>
            <a:ext cx="1128713" cy="398462"/>
          </a:xfrm>
          <a:custGeom>
            <a:avLst/>
            <a:gdLst>
              <a:gd name="connsiteX0" fmla="*/ 0 w 1129342"/>
              <a:gd name="connsiteY0" fmla="*/ 0 h 399524"/>
              <a:gd name="connsiteX1" fmla="*/ 178676 w 1129342"/>
              <a:gd name="connsiteY1" fmla="*/ 21021 h 399524"/>
              <a:gd name="connsiteX2" fmla="*/ 294290 w 1129342"/>
              <a:gd name="connsiteY2" fmla="*/ 42042 h 399524"/>
              <a:gd name="connsiteX3" fmla="*/ 420414 w 1129342"/>
              <a:gd name="connsiteY3" fmla="*/ 52552 h 399524"/>
              <a:gd name="connsiteX4" fmla="*/ 525517 w 1129342"/>
              <a:gd name="connsiteY4" fmla="*/ 84083 h 399524"/>
              <a:gd name="connsiteX5" fmla="*/ 609600 w 1129342"/>
              <a:gd name="connsiteY5" fmla="*/ 105104 h 399524"/>
              <a:gd name="connsiteX6" fmla="*/ 704193 w 1129342"/>
              <a:gd name="connsiteY6" fmla="*/ 147145 h 399524"/>
              <a:gd name="connsiteX7" fmla="*/ 809297 w 1129342"/>
              <a:gd name="connsiteY7" fmla="*/ 178676 h 399524"/>
              <a:gd name="connsiteX8" fmla="*/ 882869 w 1129342"/>
              <a:gd name="connsiteY8" fmla="*/ 220717 h 399524"/>
              <a:gd name="connsiteX9" fmla="*/ 945931 w 1129342"/>
              <a:gd name="connsiteY9" fmla="*/ 252248 h 399524"/>
              <a:gd name="connsiteX10" fmla="*/ 1008993 w 1129342"/>
              <a:gd name="connsiteY10" fmla="*/ 294290 h 399524"/>
              <a:gd name="connsiteX11" fmla="*/ 1103586 w 1129342"/>
              <a:gd name="connsiteY11" fmla="*/ 357352 h 399524"/>
              <a:gd name="connsiteX12" fmla="*/ 1040524 w 1129342"/>
              <a:gd name="connsiteY12" fmla="*/ 367862 h 399524"/>
              <a:gd name="connsiteX13" fmla="*/ 987972 w 1129342"/>
              <a:gd name="connsiteY13" fmla="*/ 388883 h 399524"/>
              <a:gd name="connsiteX14" fmla="*/ 1040524 w 1129342"/>
              <a:gd name="connsiteY14" fmla="*/ 399393 h 399524"/>
              <a:gd name="connsiteX15" fmla="*/ 1124607 w 1129342"/>
              <a:gd name="connsiteY15" fmla="*/ 283779 h 3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9342" h="399524">
                <a:moveTo>
                  <a:pt x="0" y="0"/>
                </a:moveTo>
                <a:cubicBezTo>
                  <a:pt x="59559" y="7007"/>
                  <a:pt x="119309" y="12540"/>
                  <a:pt x="178676" y="21021"/>
                </a:cubicBezTo>
                <a:cubicBezTo>
                  <a:pt x="217452" y="26561"/>
                  <a:pt x="255449" y="36976"/>
                  <a:pt x="294290" y="42042"/>
                </a:cubicBezTo>
                <a:cubicBezTo>
                  <a:pt x="336123" y="47498"/>
                  <a:pt x="378373" y="49049"/>
                  <a:pt x="420414" y="52552"/>
                </a:cubicBezTo>
                <a:cubicBezTo>
                  <a:pt x="455448" y="63062"/>
                  <a:pt x="490274" y="74293"/>
                  <a:pt x="525517" y="84083"/>
                </a:cubicBezTo>
                <a:cubicBezTo>
                  <a:pt x="553353" y="91815"/>
                  <a:pt x="582357" y="95489"/>
                  <a:pt x="609600" y="105104"/>
                </a:cubicBezTo>
                <a:cubicBezTo>
                  <a:pt x="642138" y="116588"/>
                  <a:pt x="671816" y="135217"/>
                  <a:pt x="704193" y="147145"/>
                </a:cubicBezTo>
                <a:cubicBezTo>
                  <a:pt x="738515" y="159790"/>
                  <a:pt x="775475" y="164749"/>
                  <a:pt x="809297" y="178676"/>
                </a:cubicBezTo>
                <a:cubicBezTo>
                  <a:pt x="835415" y="189430"/>
                  <a:pt x="858000" y="207326"/>
                  <a:pt x="882869" y="220717"/>
                </a:cubicBezTo>
                <a:cubicBezTo>
                  <a:pt x="903562" y="231859"/>
                  <a:pt x="925631" y="240406"/>
                  <a:pt x="945931" y="252248"/>
                </a:cubicBezTo>
                <a:cubicBezTo>
                  <a:pt x="967753" y="264978"/>
                  <a:pt x="987679" y="280726"/>
                  <a:pt x="1008993" y="294290"/>
                </a:cubicBezTo>
                <a:cubicBezTo>
                  <a:pt x="1098193" y="351054"/>
                  <a:pt x="1026657" y="299655"/>
                  <a:pt x="1103586" y="357352"/>
                </a:cubicBezTo>
                <a:cubicBezTo>
                  <a:pt x="1082565" y="360855"/>
                  <a:pt x="1061084" y="362255"/>
                  <a:pt x="1040524" y="367862"/>
                </a:cubicBezTo>
                <a:cubicBezTo>
                  <a:pt x="1022322" y="372826"/>
                  <a:pt x="987972" y="370016"/>
                  <a:pt x="987972" y="388883"/>
                </a:cubicBezTo>
                <a:cubicBezTo>
                  <a:pt x="987972" y="406747"/>
                  <a:pt x="1023007" y="395890"/>
                  <a:pt x="1040524" y="399393"/>
                </a:cubicBezTo>
                <a:cubicBezTo>
                  <a:pt x="1159371" y="384538"/>
                  <a:pt x="1124607" y="417129"/>
                  <a:pt x="1124607" y="28377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32" name="TextBox 25631">
            <a:extLst>
              <a:ext uri="{FF2B5EF4-FFF2-40B4-BE49-F238E27FC236}">
                <a16:creationId xmlns:a16="http://schemas.microsoft.com/office/drawing/2014/main" id="{AE9A45F5-CA1A-3F98-1CE8-648F71A1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37814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5634" name="Freeform: Shape 25633">
            <a:extLst>
              <a:ext uri="{FF2B5EF4-FFF2-40B4-BE49-F238E27FC236}">
                <a16:creationId xmlns:a16="http://schemas.microsoft.com/office/drawing/2014/main" id="{8E56DDA8-B755-BD23-1E53-A1AAF27BC1D8}"/>
              </a:ext>
            </a:extLst>
          </p:cNvPr>
          <p:cNvSpPr/>
          <p:nvPr/>
        </p:nvSpPr>
        <p:spPr>
          <a:xfrm>
            <a:off x="5554663" y="3003550"/>
            <a:ext cx="1782762" cy="444500"/>
          </a:xfrm>
          <a:custGeom>
            <a:avLst/>
            <a:gdLst>
              <a:gd name="connsiteX0" fmla="*/ 0 w 1782618"/>
              <a:gd name="connsiteY0" fmla="*/ 0 h 443474"/>
              <a:gd name="connsiteX1" fmla="*/ 323273 w 1782618"/>
              <a:gd name="connsiteY1" fmla="*/ 18472 h 443474"/>
              <a:gd name="connsiteX2" fmla="*/ 415636 w 1782618"/>
              <a:gd name="connsiteY2" fmla="*/ 27709 h 443474"/>
              <a:gd name="connsiteX3" fmla="*/ 711200 w 1782618"/>
              <a:gd name="connsiteY3" fmla="*/ 83127 h 443474"/>
              <a:gd name="connsiteX4" fmla="*/ 812800 w 1782618"/>
              <a:gd name="connsiteY4" fmla="*/ 101600 h 443474"/>
              <a:gd name="connsiteX5" fmla="*/ 923636 w 1782618"/>
              <a:gd name="connsiteY5" fmla="*/ 138545 h 443474"/>
              <a:gd name="connsiteX6" fmla="*/ 1071418 w 1782618"/>
              <a:gd name="connsiteY6" fmla="*/ 166254 h 443474"/>
              <a:gd name="connsiteX7" fmla="*/ 1431636 w 1782618"/>
              <a:gd name="connsiteY7" fmla="*/ 267854 h 443474"/>
              <a:gd name="connsiteX8" fmla="*/ 1505527 w 1782618"/>
              <a:gd name="connsiteY8" fmla="*/ 286327 h 443474"/>
              <a:gd name="connsiteX9" fmla="*/ 1662545 w 1782618"/>
              <a:gd name="connsiteY9" fmla="*/ 341745 h 443474"/>
              <a:gd name="connsiteX10" fmla="*/ 1708727 w 1782618"/>
              <a:gd name="connsiteY10" fmla="*/ 350981 h 443474"/>
              <a:gd name="connsiteX11" fmla="*/ 1764145 w 1782618"/>
              <a:gd name="connsiteY11" fmla="*/ 369454 h 443474"/>
              <a:gd name="connsiteX12" fmla="*/ 1717964 w 1782618"/>
              <a:gd name="connsiteY12" fmla="*/ 304800 h 443474"/>
              <a:gd name="connsiteX13" fmla="*/ 1681018 w 1782618"/>
              <a:gd name="connsiteY13" fmla="*/ 249381 h 443474"/>
              <a:gd name="connsiteX14" fmla="*/ 1662545 w 1782618"/>
              <a:gd name="connsiteY14" fmla="*/ 221672 h 443474"/>
              <a:gd name="connsiteX15" fmla="*/ 1699491 w 1782618"/>
              <a:gd name="connsiteY15" fmla="*/ 286327 h 443474"/>
              <a:gd name="connsiteX16" fmla="*/ 1727200 w 1782618"/>
              <a:gd name="connsiteY16" fmla="*/ 314036 h 443474"/>
              <a:gd name="connsiteX17" fmla="*/ 1736436 w 1782618"/>
              <a:gd name="connsiteY17" fmla="*/ 350981 h 443474"/>
              <a:gd name="connsiteX18" fmla="*/ 1764145 w 1782618"/>
              <a:gd name="connsiteY18" fmla="*/ 369454 h 443474"/>
              <a:gd name="connsiteX19" fmla="*/ 1782618 w 1782618"/>
              <a:gd name="connsiteY19" fmla="*/ 406400 h 443474"/>
              <a:gd name="connsiteX20" fmla="*/ 1717964 w 1782618"/>
              <a:gd name="connsiteY20" fmla="*/ 415636 h 443474"/>
              <a:gd name="connsiteX21" fmla="*/ 1690255 w 1782618"/>
              <a:gd name="connsiteY21" fmla="*/ 434109 h 443474"/>
              <a:gd name="connsiteX22" fmla="*/ 1644073 w 1782618"/>
              <a:gd name="connsiteY22" fmla="*/ 443345 h 4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618" h="443474">
                <a:moveTo>
                  <a:pt x="0" y="0"/>
                </a:moveTo>
                <a:cubicBezTo>
                  <a:pt x="194026" y="8436"/>
                  <a:pt x="170805" y="4611"/>
                  <a:pt x="323273" y="18472"/>
                </a:cubicBezTo>
                <a:cubicBezTo>
                  <a:pt x="354087" y="21273"/>
                  <a:pt x="384978" y="23528"/>
                  <a:pt x="415636" y="27709"/>
                </a:cubicBezTo>
                <a:cubicBezTo>
                  <a:pt x="511785" y="40820"/>
                  <a:pt x="618216" y="65130"/>
                  <a:pt x="711200" y="83127"/>
                </a:cubicBezTo>
                <a:cubicBezTo>
                  <a:pt x="744995" y="89668"/>
                  <a:pt x="780144" y="90715"/>
                  <a:pt x="812800" y="101600"/>
                </a:cubicBezTo>
                <a:cubicBezTo>
                  <a:pt x="849745" y="113915"/>
                  <a:pt x="885855" y="129100"/>
                  <a:pt x="923636" y="138545"/>
                </a:cubicBezTo>
                <a:cubicBezTo>
                  <a:pt x="972259" y="150701"/>
                  <a:pt x="1022602" y="154901"/>
                  <a:pt x="1071418" y="166254"/>
                </a:cubicBezTo>
                <a:cubicBezTo>
                  <a:pt x="1454412" y="255323"/>
                  <a:pt x="1195835" y="197114"/>
                  <a:pt x="1431636" y="267854"/>
                </a:cubicBezTo>
                <a:cubicBezTo>
                  <a:pt x="1455954" y="275149"/>
                  <a:pt x="1481441" y="278299"/>
                  <a:pt x="1505527" y="286327"/>
                </a:cubicBezTo>
                <a:cubicBezTo>
                  <a:pt x="1648016" y="333823"/>
                  <a:pt x="1546193" y="312657"/>
                  <a:pt x="1662545" y="341745"/>
                </a:cubicBezTo>
                <a:cubicBezTo>
                  <a:pt x="1677775" y="345553"/>
                  <a:pt x="1693581" y="346850"/>
                  <a:pt x="1708727" y="350981"/>
                </a:cubicBezTo>
                <a:cubicBezTo>
                  <a:pt x="1727513" y="356104"/>
                  <a:pt x="1764145" y="369454"/>
                  <a:pt x="1764145" y="369454"/>
                </a:cubicBezTo>
                <a:cubicBezTo>
                  <a:pt x="1704113" y="279403"/>
                  <a:pt x="1798125" y="419316"/>
                  <a:pt x="1717964" y="304800"/>
                </a:cubicBezTo>
                <a:cubicBezTo>
                  <a:pt x="1705232" y="286612"/>
                  <a:pt x="1693333" y="267854"/>
                  <a:pt x="1681018" y="249381"/>
                </a:cubicBezTo>
                <a:cubicBezTo>
                  <a:pt x="1674860" y="240145"/>
                  <a:pt x="1657581" y="211743"/>
                  <a:pt x="1662545" y="221672"/>
                </a:cubicBezTo>
                <a:cubicBezTo>
                  <a:pt x="1673838" y="244258"/>
                  <a:pt x="1683171" y="266743"/>
                  <a:pt x="1699491" y="286327"/>
                </a:cubicBezTo>
                <a:cubicBezTo>
                  <a:pt x="1707853" y="296362"/>
                  <a:pt x="1717964" y="304800"/>
                  <a:pt x="1727200" y="314036"/>
                </a:cubicBezTo>
                <a:cubicBezTo>
                  <a:pt x="1730279" y="326351"/>
                  <a:pt x="1729395" y="340419"/>
                  <a:pt x="1736436" y="350981"/>
                </a:cubicBezTo>
                <a:cubicBezTo>
                  <a:pt x="1742594" y="360217"/>
                  <a:pt x="1757039" y="360926"/>
                  <a:pt x="1764145" y="369454"/>
                </a:cubicBezTo>
                <a:cubicBezTo>
                  <a:pt x="1772960" y="380032"/>
                  <a:pt x="1776460" y="394085"/>
                  <a:pt x="1782618" y="406400"/>
                </a:cubicBezTo>
                <a:cubicBezTo>
                  <a:pt x="1761067" y="409479"/>
                  <a:pt x="1738816" y="409380"/>
                  <a:pt x="1717964" y="415636"/>
                </a:cubicBezTo>
                <a:cubicBezTo>
                  <a:pt x="1707331" y="418826"/>
                  <a:pt x="1700184" y="429145"/>
                  <a:pt x="1690255" y="434109"/>
                </a:cubicBezTo>
                <a:cubicBezTo>
                  <a:pt x="1667889" y="445292"/>
                  <a:pt x="1665208" y="443345"/>
                  <a:pt x="1644073" y="44334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35" name="TextBox 25634">
            <a:extLst>
              <a:ext uri="{FF2B5EF4-FFF2-40B4-BE49-F238E27FC236}">
                <a16:creationId xmlns:a16="http://schemas.microsoft.com/office/drawing/2014/main" id="{999C0FD1-EEF7-0D19-F749-69DE025F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3333750"/>
            <a:ext cx="199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25600" grpId="0"/>
      <p:bldP spid="25626" grpId="0"/>
      <p:bldP spid="25627" grpId="0"/>
      <p:bldP spid="25628" grpId="0"/>
      <p:bldP spid="25628" grpId="1"/>
      <p:bldP spid="25628" grpId="2"/>
      <p:bldP spid="25632" grpId="0"/>
      <p:bldP spid="25632" grpId="1"/>
      <p:bldP spid="25635" grpId="0"/>
      <p:bldP spid="256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6B76697-C32A-BF40-690E-2D607B98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Drawing the Cycle</a:t>
            </a:r>
          </a:p>
        </p:txBody>
      </p:sp>
      <p:sp>
        <p:nvSpPr>
          <p:cNvPr id="12291" name="TextBox 9">
            <a:extLst>
              <a:ext uri="{FF2B5EF4-FFF2-40B4-BE49-F238E27FC236}">
                <a16:creationId xmlns:a16="http://schemas.microsoft.com/office/drawing/2014/main" id="{64754363-6369-0D66-16B3-349DB3C2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"/>
            <a:ext cx="487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)(CO)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 CO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[Rh(CH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CO)(CO)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6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-[Rh(CO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</a:t>
            </a:r>
            <a:r>
              <a:rPr lang="en-US" altLang="en-US" sz="1600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16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 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16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COOH  +  </a:t>
            </a:r>
            <a:r>
              <a:rPr lang="en-US" altLang="en-US" sz="1600">
                <a:solidFill>
                  <a:srgbClr val="F07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7DF8FB-98B3-B4D6-BF97-4F98B71A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52816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COOH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F082F-A0E5-9268-FB09-BD3D4B884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284480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497B2F-CFB6-6C7A-752A-B710923E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35814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076CA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989396-E50D-67CB-2A26-B1403539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838450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DD58D6C-7794-3552-0C29-B6B69BC91210}"/>
              </a:ext>
            </a:extLst>
          </p:cNvPr>
          <p:cNvSpPr/>
          <p:nvPr/>
        </p:nvSpPr>
        <p:spPr>
          <a:xfrm>
            <a:off x="2762250" y="3119438"/>
            <a:ext cx="1965325" cy="282575"/>
          </a:xfrm>
          <a:custGeom>
            <a:avLst/>
            <a:gdLst>
              <a:gd name="connsiteX0" fmla="*/ 0 w 1965434"/>
              <a:gd name="connsiteY0" fmla="*/ 0 h 283779"/>
              <a:gd name="connsiteX1" fmla="*/ 210207 w 1965434"/>
              <a:gd name="connsiteY1" fmla="*/ 115614 h 283779"/>
              <a:gd name="connsiteX2" fmla="*/ 367862 w 1965434"/>
              <a:gd name="connsiteY2" fmla="*/ 189186 h 283779"/>
              <a:gd name="connsiteX3" fmla="*/ 525517 w 1965434"/>
              <a:gd name="connsiteY3" fmla="*/ 220717 h 283779"/>
              <a:gd name="connsiteX4" fmla="*/ 641131 w 1965434"/>
              <a:gd name="connsiteY4" fmla="*/ 252248 h 283779"/>
              <a:gd name="connsiteX5" fmla="*/ 756745 w 1965434"/>
              <a:gd name="connsiteY5" fmla="*/ 262759 h 283779"/>
              <a:gd name="connsiteX6" fmla="*/ 882869 w 1965434"/>
              <a:gd name="connsiteY6" fmla="*/ 283779 h 283779"/>
              <a:gd name="connsiteX7" fmla="*/ 1618593 w 1965434"/>
              <a:gd name="connsiteY7" fmla="*/ 199697 h 283779"/>
              <a:gd name="connsiteX8" fmla="*/ 1734207 w 1965434"/>
              <a:gd name="connsiteY8" fmla="*/ 157655 h 283779"/>
              <a:gd name="connsiteX9" fmla="*/ 1828800 w 1965434"/>
              <a:gd name="connsiteY9" fmla="*/ 105104 h 283779"/>
              <a:gd name="connsiteX10" fmla="*/ 1891862 w 1965434"/>
              <a:gd name="connsiteY10" fmla="*/ 84083 h 283779"/>
              <a:gd name="connsiteX11" fmla="*/ 1965434 w 1965434"/>
              <a:gd name="connsiteY11" fmla="*/ 52552 h 283779"/>
              <a:gd name="connsiteX12" fmla="*/ 1755227 w 1965434"/>
              <a:gd name="connsiteY12" fmla="*/ 42042 h 283779"/>
              <a:gd name="connsiteX13" fmla="*/ 1713186 w 1965434"/>
              <a:gd name="connsiteY13" fmla="*/ 31531 h 283779"/>
              <a:gd name="connsiteX14" fmla="*/ 1797269 w 1965434"/>
              <a:gd name="connsiteY14" fmla="*/ 42042 h 283779"/>
              <a:gd name="connsiteX15" fmla="*/ 1965434 w 1965434"/>
              <a:gd name="connsiteY15" fmla="*/ 52552 h 283779"/>
              <a:gd name="connsiteX16" fmla="*/ 1954924 w 1965434"/>
              <a:gd name="connsiteY16" fmla="*/ 168166 h 283779"/>
              <a:gd name="connsiteX17" fmla="*/ 1944414 w 1965434"/>
              <a:gd name="connsiteY17" fmla="*/ 241738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5434" h="283779">
                <a:moveTo>
                  <a:pt x="0" y="0"/>
                </a:moveTo>
                <a:cubicBezTo>
                  <a:pt x="304234" y="195578"/>
                  <a:pt x="39217" y="42332"/>
                  <a:pt x="210207" y="115614"/>
                </a:cubicBezTo>
                <a:cubicBezTo>
                  <a:pt x="247400" y="131554"/>
                  <a:pt x="325732" y="177696"/>
                  <a:pt x="367862" y="189186"/>
                </a:cubicBezTo>
                <a:cubicBezTo>
                  <a:pt x="419566" y="203287"/>
                  <a:pt x="473297" y="208666"/>
                  <a:pt x="525517" y="220717"/>
                </a:cubicBezTo>
                <a:cubicBezTo>
                  <a:pt x="564440" y="229699"/>
                  <a:pt x="601830" y="245102"/>
                  <a:pt x="641131" y="252248"/>
                </a:cubicBezTo>
                <a:cubicBezTo>
                  <a:pt x="679204" y="259170"/>
                  <a:pt x="718373" y="257754"/>
                  <a:pt x="756745" y="262759"/>
                </a:cubicBezTo>
                <a:cubicBezTo>
                  <a:pt x="799008" y="268272"/>
                  <a:pt x="840828" y="276772"/>
                  <a:pt x="882869" y="283779"/>
                </a:cubicBezTo>
                <a:cubicBezTo>
                  <a:pt x="1132485" y="272169"/>
                  <a:pt x="1379790" y="286535"/>
                  <a:pt x="1618593" y="199697"/>
                </a:cubicBezTo>
                <a:cubicBezTo>
                  <a:pt x="1657131" y="185683"/>
                  <a:pt x="1696812" y="174483"/>
                  <a:pt x="1734207" y="157655"/>
                </a:cubicBezTo>
                <a:cubicBezTo>
                  <a:pt x="1767100" y="142853"/>
                  <a:pt x="1796114" y="120357"/>
                  <a:pt x="1828800" y="105104"/>
                </a:cubicBezTo>
                <a:cubicBezTo>
                  <a:pt x="1848879" y="95734"/>
                  <a:pt x="1871614" y="93082"/>
                  <a:pt x="1891862" y="84083"/>
                </a:cubicBezTo>
                <a:cubicBezTo>
                  <a:pt x="1985181" y="42607"/>
                  <a:pt x="1854226" y="80353"/>
                  <a:pt x="1965434" y="52552"/>
                </a:cubicBezTo>
                <a:cubicBezTo>
                  <a:pt x="1895365" y="49049"/>
                  <a:pt x="1825141" y="47868"/>
                  <a:pt x="1755227" y="42042"/>
                </a:cubicBezTo>
                <a:cubicBezTo>
                  <a:pt x="1740832" y="40842"/>
                  <a:pt x="1698741" y="31531"/>
                  <a:pt x="1713186" y="31531"/>
                </a:cubicBezTo>
                <a:cubicBezTo>
                  <a:pt x="1741432" y="31531"/>
                  <a:pt x="1769121" y="39696"/>
                  <a:pt x="1797269" y="42042"/>
                </a:cubicBezTo>
                <a:cubicBezTo>
                  <a:pt x="1853239" y="46706"/>
                  <a:pt x="1909379" y="49049"/>
                  <a:pt x="1965434" y="52552"/>
                </a:cubicBezTo>
                <a:cubicBezTo>
                  <a:pt x="1961931" y="91090"/>
                  <a:pt x="1959197" y="129706"/>
                  <a:pt x="1954924" y="168166"/>
                </a:cubicBezTo>
                <a:cubicBezTo>
                  <a:pt x="1952188" y="192787"/>
                  <a:pt x="1944414" y="241738"/>
                  <a:pt x="1944414" y="2417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140D6E4-FFB4-04E4-B8BC-3914C0615A3C}"/>
              </a:ext>
            </a:extLst>
          </p:cNvPr>
          <p:cNvSpPr/>
          <p:nvPr/>
        </p:nvSpPr>
        <p:spPr>
          <a:xfrm>
            <a:off x="2787650" y="3403600"/>
            <a:ext cx="871538" cy="342900"/>
          </a:xfrm>
          <a:custGeom>
            <a:avLst/>
            <a:gdLst>
              <a:gd name="connsiteX0" fmla="*/ 0 w 872359"/>
              <a:gd name="connsiteY0" fmla="*/ 341930 h 341930"/>
              <a:gd name="connsiteX1" fmla="*/ 105103 w 872359"/>
              <a:gd name="connsiteY1" fmla="*/ 278868 h 341930"/>
              <a:gd name="connsiteX2" fmla="*/ 210207 w 872359"/>
              <a:gd name="connsiteY2" fmla="*/ 215806 h 341930"/>
              <a:gd name="connsiteX3" fmla="*/ 304800 w 872359"/>
              <a:gd name="connsiteY3" fmla="*/ 163254 h 341930"/>
              <a:gd name="connsiteX4" fmla="*/ 388883 w 872359"/>
              <a:gd name="connsiteY4" fmla="*/ 121213 h 341930"/>
              <a:gd name="connsiteX5" fmla="*/ 472965 w 872359"/>
              <a:gd name="connsiteY5" fmla="*/ 100192 h 341930"/>
              <a:gd name="connsiteX6" fmla="*/ 536027 w 872359"/>
              <a:gd name="connsiteY6" fmla="*/ 79171 h 341930"/>
              <a:gd name="connsiteX7" fmla="*/ 588579 w 872359"/>
              <a:gd name="connsiteY7" fmla="*/ 47640 h 341930"/>
              <a:gd name="connsiteX8" fmla="*/ 683172 w 872359"/>
              <a:gd name="connsiteY8" fmla="*/ 26619 h 341930"/>
              <a:gd name="connsiteX9" fmla="*/ 872359 w 872359"/>
              <a:gd name="connsiteY9" fmla="*/ 5599 h 34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359" h="341930">
                <a:moveTo>
                  <a:pt x="0" y="341930"/>
                </a:moveTo>
                <a:cubicBezTo>
                  <a:pt x="35034" y="320909"/>
                  <a:pt x="73199" y="304391"/>
                  <a:pt x="105103" y="278868"/>
                </a:cubicBezTo>
                <a:cubicBezTo>
                  <a:pt x="172387" y="225040"/>
                  <a:pt x="136826" y="245157"/>
                  <a:pt x="210207" y="215806"/>
                </a:cubicBezTo>
                <a:cubicBezTo>
                  <a:pt x="317120" y="130275"/>
                  <a:pt x="213255" y="201397"/>
                  <a:pt x="304800" y="163254"/>
                </a:cubicBezTo>
                <a:cubicBezTo>
                  <a:pt x="333725" y="151202"/>
                  <a:pt x="358483" y="128813"/>
                  <a:pt x="388883" y="121213"/>
                </a:cubicBezTo>
                <a:cubicBezTo>
                  <a:pt x="416910" y="114206"/>
                  <a:pt x="445558" y="109328"/>
                  <a:pt x="472965" y="100192"/>
                </a:cubicBezTo>
                <a:cubicBezTo>
                  <a:pt x="493986" y="93185"/>
                  <a:pt x="515855" y="88340"/>
                  <a:pt x="536027" y="79171"/>
                </a:cubicBezTo>
                <a:cubicBezTo>
                  <a:pt x="554624" y="70718"/>
                  <a:pt x="569341" y="54511"/>
                  <a:pt x="588579" y="47640"/>
                </a:cubicBezTo>
                <a:cubicBezTo>
                  <a:pt x="618997" y="36776"/>
                  <a:pt x="651641" y="33626"/>
                  <a:pt x="683172" y="26619"/>
                </a:cubicBezTo>
                <a:cubicBezTo>
                  <a:pt x="769085" y="-16335"/>
                  <a:pt x="709546" y="5599"/>
                  <a:pt x="872359" y="55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AC46B8E-4CC4-6F0C-9179-1EEF9FD2F047}"/>
              </a:ext>
            </a:extLst>
          </p:cNvPr>
          <p:cNvSpPr/>
          <p:nvPr/>
        </p:nvSpPr>
        <p:spPr>
          <a:xfrm>
            <a:off x="3498850" y="3392488"/>
            <a:ext cx="1128713" cy="398462"/>
          </a:xfrm>
          <a:custGeom>
            <a:avLst/>
            <a:gdLst>
              <a:gd name="connsiteX0" fmla="*/ 0 w 1129342"/>
              <a:gd name="connsiteY0" fmla="*/ 0 h 399524"/>
              <a:gd name="connsiteX1" fmla="*/ 178676 w 1129342"/>
              <a:gd name="connsiteY1" fmla="*/ 21021 h 399524"/>
              <a:gd name="connsiteX2" fmla="*/ 294290 w 1129342"/>
              <a:gd name="connsiteY2" fmla="*/ 42042 h 399524"/>
              <a:gd name="connsiteX3" fmla="*/ 420414 w 1129342"/>
              <a:gd name="connsiteY3" fmla="*/ 52552 h 399524"/>
              <a:gd name="connsiteX4" fmla="*/ 525517 w 1129342"/>
              <a:gd name="connsiteY4" fmla="*/ 84083 h 399524"/>
              <a:gd name="connsiteX5" fmla="*/ 609600 w 1129342"/>
              <a:gd name="connsiteY5" fmla="*/ 105104 h 399524"/>
              <a:gd name="connsiteX6" fmla="*/ 704193 w 1129342"/>
              <a:gd name="connsiteY6" fmla="*/ 147145 h 399524"/>
              <a:gd name="connsiteX7" fmla="*/ 809297 w 1129342"/>
              <a:gd name="connsiteY7" fmla="*/ 178676 h 399524"/>
              <a:gd name="connsiteX8" fmla="*/ 882869 w 1129342"/>
              <a:gd name="connsiteY8" fmla="*/ 220717 h 399524"/>
              <a:gd name="connsiteX9" fmla="*/ 945931 w 1129342"/>
              <a:gd name="connsiteY9" fmla="*/ 252248 h 399524"/>
              <a:gd name="connsiteX10" fmla="*/ 1008993 w 1129342"/>
              <a:gd name="connsiteY10" fmla="*/ 294290 h 399524"/>
              <a:gd name="connsiteX11" fmla="*/ 1103586 w 1129342"/>
              <a:gd name="connsiteY11" fmla="*/ 357352 h 399524"/>
              <a:gd name="connsiteX12" fmla="*/ 1040524 w 1129342"/>
              <a:gd name="connsiteY12" fmla="*/ 367862 h 399524"/>
              <a:gd name="connsiteX13" fmla="*/ 987972 w 1129342"/>
              <a:gd name="connsiteY13" fmla="*/ 388883 h 399524"/>
              <a:gd name="connsiteX14" fmla="*/ 1040524 w 1129342"/>
              <a:gd name="connsiteY14" fmla="*/ 399393 h 399524"/>
              <a:gd name="connsiteX15" fmla="*/ 1124607 w 1129342"/>
              <a:gd name="connsiteY15" fmla="*/ 283779 h 3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9342" h="399524">
                <a:moveTo>
                  <a:pt x="0" y="0"/>
                </a:moveTo>
                <a:cubicBezTo>
                  <a:pt x="59559" y="7007"/>
                  <a:pt x="119309" y="12540"/>
                  <a:pt x="178676" y="21021"/>
                </a:cubicBezTo>
                <a:cubicBezTo>
                  <a:pt x="217452" y="26561"/>
                  <a:pt x="255449" y="36976"/>
                  <a:pt x="294290" y="42042"/>
                </a:cubicBezTo>
                <a:cubicBezTo>
                  <a:pt x="336123" y="47498"/>
                  <a:pt x="378373" y="49049"/>
                  <a:pt x="420414" y="52552"/>
                </a:cubicBezTo>
                <a:cubicBezTo>
                  <a:pt x="455448" y="63062"/>
                  <a:pt x="490274" y="74293"/>
                  <a:pt x="525517" y="84083"/>
                </a:cubicBezTo>
                <a:cubicBezTo>
                  <a:pt x="553353" y="91815"/>
                  <a:pt x="582357" y="95489"/>
                  <a:pt x="609600" y="105104"/>
                </a:cubicBezTo>
                <a:cubicBezTo>
                  <a:pt x="642138" y="116588"/>
                  <a:pt x="671816" y="135217"/>
                  <a:pt x="704193" y="147145"/>
                </a:cubicBezTo>
                <a:cubicBezTo>
                  <a:pt x="738515" y="159790"/>
                  <a:pt x="775475" y="164749"/>
                  <a:pt x="809297" y="178676"/>
                </a:cubicBezTo>
                <a:cubicBezTo>
                  <a:pt x="835415" y="189430"/>
                  <a:pt x="858000" y="207326"/>
                  <a:pt x="882869" y="220717"/>
                </a:cubicBezTo>
                <a:cubicBezTo>
                  <a:pt x="903562" y="231859"/>
                  <a:pt x="925631" y="240406"/>
                  <a:pt x="945931" y="252248"/>
                </a:cubicBezTo>
                <a:cubicBezTo>
                  <a:pt x="967753" y="264978"/>
                  <a:pt x="987679" y="280726"/>
                  <a:pt x="1008993" y="294290"/>
                </a:cubicBezTo>
                <a:cubicBezTo>
                  <a:pt x="1098193" y="351054"/>
                  <a:pt x="1026657" y="299655"/>
                  <a:pt x="1103586" y="357352"/>
                </a:cubicBezTo>
                <a:cubicBezTo>
                  <a:pt x="1082565" y="360855"/>
                  <a:pt x="1061084" y="362255"/>
                  <a:pt x="1040524" y="367862"/>
                </a:cubicBezTo>
                <a:cubicBezTo>
                  <a:pt x="1022322" y="372826"/>
                  <a:pt x="987972" y="370016"/>
                  <a:pt x="987972" y="388883"/>
                </a:cubicBezTo>
                <a:cubicBezTo>
                  <a:pt x="987972" y="406747"/>
                  <a:pt x="1023007" y="395890"/>
                  <a:pt x="1040524" y="399393"/>
                </a:cubicBezTo>
                <a:cubicBezTo>
                  <a:pt x="1159371" y="384538"/>
                  <a:pt x="1124607" y="417129"/>
                  <a:pt x="1124607" y="28377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367E8B-9DD6-7507-6B36-7F19736F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37814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800" baseline="-2500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FAE741-271B-BA59-5A1D-2A4E97A5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404971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Times New Roman" panose="02020603050405020304" pitchFamily="18" charset="0"/>
              </a:rPr>
              <a:t>cis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-[Rh(CO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)I</a:t>
            </a:r>
            <a:r>
              <a:rPr lang="en-US" altLang="en-US" sz="1800" baseline="-2500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7030A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8AF20B8-1701-1531-4055-24FE609C658E}"/>
              </a:ext>
            </a:extLst>
          </p:cNvPr>
          <p:cNvSpPr/>
          <p:nvPr/>
        </p:nvSpPr>
        <p:spPr>
          <a:xfrm>
            <a:off x="5554663" y="3003550"/>
            <a:ext cx="1782762" cy="444500"/>
          </a:xfrm>
          <a:custGeom>
            <a:avLst/>
            <a:gdLst>
              <a:gd name="connsiteX0" fmla="*/ 0 w 1782618"/>
              <a:gd name="connsiteY0" fmla="*/ 0 h 443474"/>
              <a:gd name="connsiteX1" fmla="*/ 323273 w 1782618"/>
              <a:gd name="connsiteY1" fmla="*/ 18472 h 443474"/>
              <a:gd name="connsiteX2" fmla="*/ 415636 w 1782618"/>
              <a:gd name="connsiteY2" fmla="*/ 27709 h 443474"/>
              <a:gd name="connsiteX3" fmla="*/ 711200 w 1782618"/>
              <a:gd name="connsiteY3" fmla="*/ 83127 h 443474"/>
              <a:gd name="connsiteX4" fmla="*/ 812800 w 1782618"/>
              <a:gd name="connsiteY4" fmla="*/ 101600 h 443474"/>
              <a:gd name="connsiteX5" fmla="*/ 923636 w 1782618"/>
              <a:gd name="connsiteY5" fmla="*/ 138545 h 443474"/>
              <a:gd name="connsiteX6" fmla="*/ 1071418 w 1782618"/>
              <a:gd name="connsiteY6" fmla="*/ 166254 h 443474"/>
              <a:gd name="connsiteX7" fmla="*/ 1431636 w 1782618"/>
              <a:gd name="connsiteY7" fmla="*/ 267854 h 443474"/>
              <a:gd name="connsiteX8" fmla="*/ 1505527 w 1782618"/>
              <a:gd name="connsiteY8" fmla="*/ 286327 h 443474"/>
              <a:gd name="connsiteX9" fmla="*/ 1662545 w 1782618"/>
              <a:gd name="connsiteY9" fmla="*/ 341745 h 443474"/>
              <a:gd name="connsiteX10" fmla="*/ 1708727 w 1782618"/>
              <a:gd name="connsiteY10" fmla="*/ 350981 h 443474"/>
              <a:gd name="connsiteX11" fmla="*/ 1764145 w 1782618"/>
              <a:gd name="connsiteY11" fmla="*/ 369454 h 443474"/>
              <a:gd name="connsiteX12" fmla="*/ 1717964 w 1782618"/>
              <a:gd name="connsiteY12" fmla="*/ 304800 h 443474"/>
              <a:gd name="connsiteX13" fmla="*/ 1681018 w 1782618"/>
              <a:gd name="connsiteY13" fmla="*/ 249381 h 443474"/>
              <a:gd name="connsiteX14" fmla="*/ 1662545 w 1782618"/>
              <a:gd name="connsiteY14" fmla="*/ 221672 h 443474"/>
              <a:gd name="connsiteX15" fmla="*/ 1699491 w 1782618"/>
              <a:gd name="connsiteY15" fmla="*/ 286327 h 443474"/>
              <a:gd name="connsiteX16" fmla="*/ 1727200 w 1782618"/>
              <a:gd name="connsiteY16" fmla="*/ 314036 h 443474"/>
              <a:gd name="connsiteX17" fmla="*/ 1736436 w 1782618"/>
              <a:gd name="connsiteY17" fmla="*/ 350981 h 443474"/>
              <a:gd name="connsiteX18" fmla="*/ 1764145 w 1782618"/>
              <a:gd name="connsiteY18" fmla="*/ 369454 h 443474"/>
              <a:gd name="connsiteX19" fmla="*/ 1782618 w 1782618"/>
              <a:gd name="connsiteY19" fmla="*/ 406400 h 443474"/>
              <a:gd name="connsiteX20" fmla="*/ 1717964 w 1782618"/>
              <a:gd name="connsiteY20" fmla="*/ 415636 h 443474"/>
              <a:gd name="connsiteX21" fmla="*/ 1690255 w 1782618"/>
              <a:gd name="connsiteY21" fmla="*/ 434109 h 443474"/>
              <a:gd name="connsiteX22" fmla="*/ 1644073 w 1782618"/>
              <a:gd name="connsiteY22" fmla="*/ 443345 h 4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618" h="443474">
                <a:moveTo>
                  <a:pt x="0" y="0"/>
                </a:moveTo>
                <a:cubicBezTo>
                  <a:pt x="194026" y="8436"/>
                  <a:pt x="170805" y="4611"/>
                  <a:pt x="323273" y="18472"/>
                </a:cubicBezTo>
                <a:cubicBezTo>
                  <a:pt x="354087" y="21273"/>
                  <a:pt x="384978" y="23528"/>
                  <a:pt x="415636" y="27709"/>
                </a:cubicBezTo>
                <a:cubicBezTo>
                  <a:pt x="511785" y="40820"/>
                  <a:pt x="618216" y="65130"/>
                  <a:pt x="711200" y="83127"/>
                </a:cubicBezTo>
                <a:cubicBezTo>
                  <a:pt x="744995" y="89668"/>
                  <a:pt x="780144" y="90715"/>
                  <a:pt x="812800" y="101600"/>
                </a:cubicBezTo>
                <a:cubicBezTo>
                  <a:pt x="849745" y="113915"/>
                  <a:pt x="885855" y="129100"/>
                  <a:pt x="923636" y="138545"/>
                </a:cubicBezTo>
                <a:cubicBezTo>
                  <a:pt x="972259" y="150701"/>
                  <a:pt x="1022602" y="154901"/>
                  <a:pt x="1071418" y="166254"/>
                </a:cubicBezTo>
                <a:cubicBezTo>
                  <a:pt x="1454412" y="255323"/>
                  <a:pt x="1195835" y="197114"/>
                  <a:pt x="1431636" y="267854"/>
                </a:cubicBezTo>
                <a:cubicBezTo>
                  <a:pt x="1455954" y="275149"/>
                  <a:pt x="1481441" y="278299"/>
                  <a:pt x="1505527" y="286327"/>
                </a:cubicBezTo>
                <a:cubicBezTo>
                  <a:pt x="1648016" y="333823"/>
                  <a:pt x="1546193" y="312657"/>
                  <a:pt x="1662545" y="341745"/>
                </a:cubicBezTo>
                <a:cubicBezTo>
                  <a:pt x="1677775" y="345553"/>
                  <a:pt x="1693581" y="346850"/>
                  <a:pt x="1708727" y="350981"/>
                </a:cubicBezTo>
                <a:cubicBezTo>
                  <a:pt x="1727513" y="356104"/>
                  <a:pt x="1764145" y="369454"/>
                  <a:pt x="1764145" y="369454"/>
                </a:cubicBezTo>
                <a:cubicBezTo>
                  <a:pt x="1704113" y="279403"/>
                  <a:pt x="1798125" y="419316"/>
                  <a:pt x="1717964" y="304800"/>
                </a:cubicBezTo>
                <a:cubicBezTo>
                  <a:pt x="1705232" y="286612"/>
                  <a:pt x="1693333" y="267854"/>
                  <a:pt x="1681018" y="249381"/>
                </a:cubicBezTo>
                <a:cubicBezTo>
                  <a:pt x="1674860" y="240145"/>
                  <a:pt x="1657581" y="211743"/>
                  <a:pt x="1662545" y="221672"/>
                </a:cubicBezTo>
                <a:cubicBezTo>
                  <a:pt x="1673838" y="244258"/>
                  <a:pt x="1683171" y="266743"/>
                  <a:pt x="1699491" y="286327"/>
                </a:cubicBezTo>
                <a:cubicBezTo>
                  <a:pt x="1707853" y="296362"/>
                  <a:pt x="1717964" y="304800"/>
                  <a:pt x="1727200" y="314036"/>
                </a:cubicBezTo>
                <a:cubicBezTo>
                  <a:pt x="1730279" y="326351"/>
                  <a:pt x="1729395" y="340419"/>
                  <a:pt x="1736436" y="350981"/>
                </a:cubicBezTo>
                <a:cubicBezTo>
                  <a:pt x="1742594" y="360217"/>
                  <a:pt x="1757039" y="360926"/>
                  <a:pt x="1764145" y="369454"/>
                </a:cubicBezTo>
                <a:cubicBezTo>
                  <a:pt x="1772960" y="380032"/>
                  <a:pt x="1776460" y="394085"/>
                  <a:pt x="1782618" y="406400"/>
                </a:cubicBezTo>
                <a:cubicBezTo>
                  <a:pt x="1761067" y="409479"/>
                  <a:pt x="1738816" y="409380"/>
                  <a:pt x="1717964" y="415636"/>
                </a:cubicBezTo>
                <a:cubicBezTo>
                  <a:pt x="1707331" y="418826"/>
                  <a:pt x="1700184" y="429145"/>
                  <a:pt x="1690255" y="434109"/>
                </a:cubicBezTo>
                <a:cubicBezTo>
                  <a:pt x="1667889" y="445292"/>
                  <a:pt x="1665208" y="443345"/>
                  <a:pt x="1644073" y="44334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20AB31-7794-16B9-9FC7-604DFB6E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3333750"/>
            <a:ext cx="199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)(CO)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B0F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00B0F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4050B9-E9AB-EBED-0C55-A14C45167637}"/>
              </a:ext>
            </a:extLst>
          </p:cNvPr>
          <p:cNvSpPr/>
          <p:nvPr/>
        </p:nvSpPr>
        <p:spPr>
          <a:xfrm>
            <a:off x="6413500" y="3268663"/>
            <a:ext cx="555625" cy="746125"/>
          </a:xfrm>
          <a:custGeom>
            <a:avLst/>
            <a:gdLst>
              <a:gd name="connsiteX0" fmla="*/ 0 w 556591"/>
              <a:gd name="connsiteY0" fmla="*/ 747141 h 747141"/>
              <a:gd name="connsiteX1" fmla="*/ 39756 w 556591"/>
              <a:gd name="connsiteY1" fmla="*/ 478784 h 747141"/>
              <a:gd name="connsiteX2" fmla="*/ 79513 w 556591"/>
              <a:gd name="connsiteY2" fmla="*/ 399271 h 747141"/>
              <a:gd name="connsiteX3" fmla="*/ 109330 w 556591"/>
              <a:gd name="connsiteY3" fmla="*/ 329697 h 747141"/>
              <a:gd name="connsiteX4" fmla="*/ 129208 w 556591"/>
              <a:gd name="connsiteY4" fmla="*/ 270062 h 747141"/>
              <a:gd name="connsiteX5" fmla="*/ 248478 w 556591"/>
              <a:gd name="connsiteY5" fmla="*/ 111036 h 747141"/>
              <a:gd name="connsiteX6" fmla="*/ 288234 w 556591"/>
              <a:gd name="connsiteY6" fmla="*/ 81219 h 747141"/>
              <a:gd name="connsiteX7" fmla="*/ 327991 w 556591"/>
              <a:gd name="connsiteY7" fmla="*/ 61341 h 747141"/>
              <a:gd name="connsiteX8" fmla="*/ 367747 w 556591"/>
              <a:gd name="connsiteY8" fmla="*/ 31523 h 747141"/>
              <a:gd name="connsiteX9" fmla="*/ 387626 w 556591"/>
              <a:gd name="connsiteY9" fmla="*/ 11645 h 747141"/>
              <a:gd name="connsiteX10" fmla="*/ 556591 w 556591"/>
              <a:gd name="connsiteY10" fmla="*/ 1706 h 74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6591" h="747141">
                <a:moveTo>
                  <a:pt x="0" y="747141"/>
                </a:moveTo>
                <a:cubicBezTo>
                  <a:pt x="7953" y="635804"/>
                  <a:pt x="4365" y="584958"/>
                  <a:pt x="39756" y="478784"/>
                </a:cubicBezTo>
                <a:cubicBezTo>
                  <a:pt x="49127" y="450672"/>
                  <a:pt x="66982" y="426124"/>
                  <a:pt x="79513" y="399271"/>
                </a:cubicBezTo>
                <a:cubicBezTo>
                  <a:pt x="90183" y="376407"/>
                  <a:pt x="100273" y="353247"/>
                  <a:pt x="109330" y="329697"/>
                </a:cubicBezTo>
                <a:cubicBezTo>
                  <a:pt x="116852" y="310140"/>
                  <a:pt x="119404" y="288581"/>
                  <a:pt x="129208" y="270062"/>
                </a:cubicBezTo>
                <a:cubicBezTo>
                  <a:pt x="168840" y="195202"/>
                  <a:pt x="191297" y="161863"/>
                  <a:pt x="248478" y="111036"/>
                </a:cubicBezTo>
                <a:cubicBezTo>
                  <a:pt x="260859" y="100031"/>
                  <a:pt x="274187" y="89998"/>
                  <a:pt x="288234" y="81219"/>
                </a:cubicBezTo>
                <a:cubicBezTo>
                  <a:pt x="300798" y="73366"/>
                  <a:pt x="315427" y="69194"/>
                  <a:pt x="327991" y="61341"/>
                </a:cubicBezTo>
                <a:cubicBezTo>
                  <a:pt x="342038" y="52561"/>
                  <a:pt x="355021" y="42128"/>
                  <a:pt x="367747" y="31523"/>
                </a:cubicBezTo>
                <a:cubicBezTo>
                  <a:pt x="374946" y="25524"/>
                  <a:pt x="379013" y="15336"/>
                  <a:pt x="387626" y="11645"/>
                </a:cubicBezTo>
                <a:cubicBezTo>
                  <a:pt x="429010" y="-6091"/>
                  <a:pt x="531734" y="1706"/>
                  <a:pt x="556591" y="170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97CD-CFF2-0A73-8749-50952058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3362325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795C2-39F7-B0E5-9319-40DB65E5D85A}"/>
              </a:ext>
            </a:extLst>
          </p:cNvPr>
          <p:cNvSpPr/>
          <p:nvPr/>
        </p:nvSpPr>
        <p:spPr>
          <a:xfrm>
            <a:off x="9074150" y="3743325"/>
            <a:ext cx="298450" cy="1343025"/>
          </a:xfrm>
          <a:custGeom>
            <a:avLst/>
            <a:gdLst>
              <a:gd name="connsiteX0" fmla="*/ 0 w 297712"/>
              <a:gd name="connsiteY0" fmla="*/ 0 h 1343570"/>
              <a:gd name="connsiteX1" fmla="*/ 74428 w 297712"/>
              <a:gd name="connsiteY1" fmla="*/ 127591 h 1343570"/>
              <a:gd name="connsiteX2" fmla="*/ 148856 w 297712"/>
              <a:gd name="connsiteY2" fmla="*/ 287080 h 1343570"/>
              <a:gd name="connsiteX3" fmla="*/ 170121 w 297712"/>
              <a:gd name="connsiteY3" fmla="*/ 1031359 h 1343570"/>
              <a:gd name="connsiteX4" fmla="*/ 138223 w 297712"/>
              <a:gd name="connsiteY4" fmla="*/ 1116419 h 1343570"/>
              <a:gd name="connsiteX5" fmla="*/ 127591 w 297712"/>
              <a:gd name="connsiteY5" fmla="*/ 1190847 h 1343570"/>
              <a:gd name="connsiteX6" fmla="*/ 63795 w 297712"/>
              <a:gd name="connsiteY6" fmla="*/ 1297173 h 1343570"/>
              <a:gd name="connsiteX7" fmla="*/ 53163 w 297712"/>
              <a:gd name="connsiteY7" fmla="*/ 1254642 h 1343570"/>
              <a:gd name="connsiteX8" fmla="*/ 21265 w 297712"/>
              <a:gd name="connsiteY8" fmla="*/ 1222745 h 1343570"/>
              <a:gd name="connsiteX9" fmla="*/ 53163 w 297712"/>
              <a:gd name="connsiteY9" fmla="*/ 1286540 h 1343570"/>
              <a:gd name="connsiteX10" fmla="*/ 297712 w 297712"/>
              <a:gd name="connsiteY10" fmla="*/ 1318438 h 13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712" h="1343570">
                <a:moveTo>
                  <a:pt x="0" y="0"/>
                </a:moveTo>
                <a:cubicBezTo>
                  <a:pt x="42931" y="107330"/>
                  <a:pt x="-6351" y="-3675"/>
                  <a:pt x="74428" y="127591"/>
                </a:cubicBezTo>
                <a:cubicBezTo>
                  <a:pt x="93432" y="158472"/>
                  <a:pt x="138519" y="263823"/>
                  <a:pt x="148856" y="287080"/>
                </a:cubicBezTo>
                <a:cubicBezTo>
                  <a:pt x="218220" y="633901"/>
                  <a:pt x="213773" y="524993"/>
                  <a:pt x="170121" y="1031359"/>
                </a:cubicBezTo>
                <a:cubicBezTo>
                  <a:pt x="167520" y="1061529"/>
                  <a:pt x="148856" y="1088066"/>
                  <a:pt x="138223" y="1116419"/>
                </a:cubicBezTo>
                <a:cubicBezTo>
                  <a:pt x="134679" y="1141228"/>
                  <a:pt x="135516" y="1167072"/>
                  <a:pt x="127591" y="1190847"/>
                </a:cubicBezTo>
                <a:cubicBezTo>
                  <a:pt x="104085" y="1261364"/>
                  <a:pt x="100041" y="1260926"/>
                  <a:pt x="63795" y="1297173"/>
                </a:cubicBezTo>
                <a:cubicBezTo>
                  <a:pt x="60251" y="1282996"/>
                  <a:pt x="60413" y="1267330"/>
                  <a:pt x="53163" y="1254642"/>
                </a:cubicBezTo>
                <a:cubicBezTo>
                  <a:pt x="45703" y="1241587"/>
                  <a:pt x="21265" y="1207708"/>
                  <a:pt x="21265" y="1222745"/>
                </a:cubicBezTo>
                <a:cubicBezTo>
                  <a:pt x="21265" y="1246520"/>
                  <a:pt x="43507" y="1264814"/>
                  <a:pt x="53163" y="1286540"/>
                </a:cubicBezTo>
                <a:cubicBezTo>
                  <a:pt x="100216" y="1392410"/>
                  <a:pt x="-29264" y="1318438"/>
                  <a:pt x="297712" y="13184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C42AC0-92DE-12FB-C230-7F33A3A95B95}"/>
              </a:ext>
            </a:extLst>
          </p:cNvPr>
          <p:cNvSpPr/>
          <p:nvPr/>
        </p:nvSpPr>
        <p:spPr>
          <a:xfrm>
            <a:off x="9264650" y="3689350"/>
            <a:ext cx="735013" cy="989013"/>
          </a:xfrm>
          <a:custGeom>
            <a:avLst/>
            <a:gdLst>
              <a:gd name="connsiteX0" fmla="*/ 734220 w 734220"/>
              <a:gd name="connsiteY0" fmla="*/ 0 h 988828"/>
              <a:gd name="connsiteX1" fmla="*/ 606629 w 734220"/>
              <a:gd name="connsiteY1" fmla="*/ 180753 h 988828"/>
              <a:gd name="connsiteX2" fmla="*/ 500303 w 734220"/>
              <a:gd name="connsiteY2" fmla="*/ 287079 h 988828"/>
              <a:gd name="connsiteX3" fmla="*/ 404610 w 734220"/>
              <a:gd name="connsiteY3" fmla="*/ 372139 h 988828"/>
              <a:gd name="connsiteX4" fmla="*/ 362080 w 734220"/>
              <a:gd name="connsiteY4" fmla="*/ 425302 h 988828"/>
              <a:gd name="connsiteX5" fmla="*/ 308917 w 734220"/>
              <a:gd name="connsiteY5" fmla="*/ 478465 h 988828"/>
              <a:gd name="connsiteX6" fmla="*/ 245122 w 734220"/>
              <a:gd name="connsiteY6" fmla="*/ 563525 h 988828"/>
              <a:gd name="connsiteX7" fmla="*/ 213224 w 734220"/>
              <a:gd name="connsiteY7" fmla="*/ 606055 h 988828"/>
              <a:gd name="connsiteX8" fmla="*/ 117531 w 734220"/>
              <a:gd name="connsiteY8" fmla="*/ 712381 h 988828"/>
              <a:gd name="connsiteX9" fmla="*/ 85633 w 734220"/>
              <a:gd name="connsiteY9" fmla="*/ 786809 h 988828"/>
              <a:gd name="connsiteX10" fmla="*/ 53736 w 734220"/>
              <a:gd name="connsiteY10" fmla="*/ 829339 h 988828"/>
              <a:gd name="connsiteX11" fmla="*/ 11206 w 734220"/>
              <a:gd name="connsiteY11" fmla="*/ 893135 h 988828"/>
              <a:gd name="connsiteX12" fmla="*/ 573 w 734220"/>
              <a:gd name="connsiteY12" fmla="*/ 988828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4220" h="988828">
                <a:moveTo>
                  <a:pt x="734220" y="0"/>
                </a:moveTo>
                <a:cubicBezTo>
                  <a:pt x="706458" y="41642"/>
                  <a:pt x="650062" y="134218"/>
                  <a:pt x="606629" y="180753"/>
                </a:cubicBezTo>
                <a:cubicBezTo>
                  <a:pt x="572430" y="217395"/>
                  <a:pt x="539442" y="255768"/>
                  <a:pt x="500303" y="287079"/>
                </a:cubicBezTo>
                <a:cubicBezTo>
                  <a:pt x="456987" y="321732"/>
                  <a:pt x="440657" y="331586"/>
                  <a:pt x="404610" y="372139"/>
                </a:cubicBezTo>
                <a:cubicBezTo>
                  <a:pt x="389533" y="389101"/>
                  <a:pt x="377261" y="408434"/>
                  <a:pt x="362080" y="425302"/>
                </a:cubicBezTo>
                <a:cubicBezTo>
                  <a:pt x="345315" y="443930"/>
                  <a:pt x="325105" y="459334"/>
                  <a:pt x="308917" y="478465"/>
                </a:cubicBezTo>
                <a:cubicBezTo>
                  <a:pt x="286024" y="505521"/>
                  <a:pt x="266387" y="535172"/>
                  <a:pt x="245122" y="563525"/>
                </a:cubicBezTo>
                <a:cubicBezTo>
                  <a:pt x="234489" y="577702"/>
                  <a:pt x="225755" y="593524"/>
                  <a:pt x="213224" y="606055"/>
                </a:cubicBezTo>
                <a:cubicBezTo>
                  <a:pt x="129760" y="689519"/>
                  <a:pt x="158258" y="651290"/>
                  <a:pt x="117531" y="712381"/>
                </a:cubicBezTo>
                <a:cubicBezTo>
                  <a:pt x="107194" y="743393"/>
                  <a:pt x="104406" y="756773"/>
                  <a:pt x="85633" y="786809"/>
                </a:cubicBezTo>
                <a:cubicBezTo>
                  <a:pt x="76241" y="801836"/>
                  <a:pt x="63898" y="814822"/>
                  <a:pt x="53736" y="829339"/>
                </a:cubicBezTo>
                <a:cubicBezTo>
                  <a:pt x="39080" y="850277"/>
                  <a:pt x="11206" y="893135"/>
                  <a:pt x="11206" y="893135"/>
                </a:cubicBezTo>
                <a:cubicBezTo>
                  <a:pt x="-3725" y="952857"/>
                  <a:pt x="573" y="921052"/>
                  <a:pt x="573" y="98882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7F35AF-5A3F-6BEA-BC13-EAD8D0684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25" y="5153025"/>
            <a:ext cx="244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[Rh(CH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CO)(CO)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0A8F2D-D204-33D1-C8E1-BA47014DA610}"/>
              </a:ext>
            </a:extLst>
          </p:cNvPr>
          <p:cNvSpPr/>
          <p:nvPr/>
        </p:nvSpPr>
        <p:spPr>
          <a:xfrm>
            <a:off x="6532563" y="4484688"/>
            <a:ext cx="2179637" cy="1576387"/>
          </a:xfrm>
          <a:custGeom>
            <a:avLst/>
            <a:gdLst>
              <a:gd name="connsiteX0" fmla="*/ 2179674 w 2179674"/>
              <a:gd name="connsiteY0" fmla="*/ 1108053 h 1575885"/>
              <a:gd name="connsiteX1" fmla="*/ 2105246 w 2179674"/>
              <a:gd name="connsiteY1" fmla="*/ 1246276 h 1575885"/>
              <a:gd name="connsiteX2" fmla="*/ 1998920 w 2179674"/>
              <a:gd name="connsiteY2" fmla="*/ 1310071 h 1575885"/>
              <a:gd name="connsiteX3" fmla="*/ 1860697 w 2179674"/>
              <a:gd name="connsiteY3" fmla="*/ 1405764 h 1575885"/>
              <a:gd name="connsiteX4" fmla="*/ 1573618 w 2179674"/>
              <a:gd name="connsiteY4" fmla="*/ 1522722 h 1575885"/>
              <a:gd name="connsiteX5" fmla="*/ 1456660 w 2179674"/>
              <a:gd name="connsiteY5" fmla="*/ 1554620 h 1575885"/>
              <a:gd name="connsiteX6" fmla="*/ 1318437 w 2179674"/>
              <a:gd name="connsiteY6" fmla="*/ 1575885 h 1575885"/>
              <a:gd name="connsiteX7" fmla="*/ 1073888 w 2179674"/>
              <a:gd name="connsiteY7" fmla="*/ 1565253 h 1575885"/>
              <a:gd name="connsiteX8" fmla="*/ 925032 w 2179674"/>
              <a:gd name="connsiteY8" fmla="*/ 1533355 h 1575885"/>
              <a:gd name="connsiteX9" fmla="*/ 808074 w 2179674"/>
              <a:gd name="connsiteY9" fmla="*/ 1480192 h 1575885"/>
              <a:gd name="connsiteX10" fmla="*/ 616688 w 2179674"/>
              <a:gd name="connsiteY10" fmla="*/ 1352601 h 1575885"/>
              <a:gd name="connsiteX11" fmla="*/ 531627 w 2179674"/>
              <a:gd name="connsiteY11" fmla="*/ 1278174 h 1575885"/>
              <a:gd name="connsiteX12" fmla="*/ 382772 w 2179674"/>
              <a:gd name="connsiteY12" fmla="*/ 1108053 h 1575885"/>
              <a:gd name="connsiteX13" fmla="*/ 340241 w 2179674"/>
              <a:gd name="connsiteY13" fmla="*/ 1001727 h 1575885"/>
              <a:gd name="connsiteX14" fmla="*/ 223283 w 2179674"/>
              <a:gd name="connsiteY14" fmla="*/ 799708 h 1575885"/>
              <a:gd name="connsiteX15" fmla="*/ 138223 w 2179674"/>
              <a:gd name="connsiteY15" fmla="*/ 501997 h 1575885"/>
              <a:gd name="connsiteX16" fmla="*/ 95693 w 2179674"/>
              <a:gd name="connsiteY16" fmla="*/ 278713 h 1575885"/>
              <a:gd name="connsiteX17" fmla="*/ 53162 w 2179674"/>
              <a:gd name="connsiteY17" fmla="*/ 140490 h 1575885"/>
              <a:gd name="connsiteX18" fmla="*/ 42530 w 2179674"/>
              <a:gd name="connsiteY18" fmla="*/ 2267 h 1575885"/>
              <a:gd name="connsiteX19" fmla="*/ 31897 w 2179674"/>
              <a:gd name="connsiteY19" fmla="*/ 34164 h 1575885"/>
              <a:gd name="connsiteX20" fmla="*/ 0 w 2179674"/>
              <a:gd name="connsiteY20" fmla="*/ 140490 h 1575885"/>
              <a:gd name="connsiteX21" fmla="*/ 10632 w 2179674"/>
              <a:gd name="connsiteY21" fmla="*/ 34164 h 1575885"/>
              <a:gd name="connsiteX22" fmla="*/ 53162 w 2179674"/>
              <a:gd name="connsiteY22" fmla="*/ 44797 h 1575885"/>
              <a:gd name="connsiteX23" fmla="*/ 127590 w 2179674"/>
              <a:gd name="connsiteY23" fmla="*/ 119225 h 1575885"/>
              <a:gd name="connsiteX24" fmla="*/ 138223 w 2179674"/>
              <a:gd name="connsiteY24" fmla="*/ 129857 h 15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9674" h="1575885">
                <a:moveTo>
                  <a:pt x="2179674" y="1108053"/>
                </a:moveTo>
                <a:cubicBezTo>
                  <a:pt x="2154865" y="1154127"/>
                  <a:pt x="2140139" y="1207278"/>
                  <a:pt x="2105246" y="1246276"/>
                </a:cubicBezTo>
                <a:cubicBezTo>
                  <a:pt x="2077686" y="1277078"/>
                  <a:pt x="2033540" y="1287493"/>
                  <a:pt x="1998920" y="1310071"/>
                </a:cubicBezTo>
                <a:cubicBezTo>
                  <a:pt x="1951982" y="1340683"/>
                  <a:pt x="1909352" y="1377961"/>
                  <a:pt x="1860697" y="1405764"/>
                </a:cubicBezTo>
                <a:cubicBezTo>
                  <a:pt x="1765100" y="1460391"/>
                  <a:pt x="1676998" y="1491258"/>
                  <a:pt x="1573618" y="1522722"/>
                </a:cubicBezTo>
                <a:cubicBezTo>
                  <a:pt x="1534959" y="1534488"/>
                  <a:pt x="1496221" y="1546378"/>
                  <a:pt x="1456660" y="1554620"/>
                </a:cubicBezTo>
                <a:cubicBezTo>
                  <a:pt x="1411023" y="1564128"/>
                  <a:pt x="1364511" y="1568797"/>
                  <a:pt x="1318437" y="1575885"/>
                </a:cubicBezTo>
                <a:cubicBezTo>
                  <a:pt x="1236921" y="1572341"/>
                  <a:pt x="1155009" y="1574023"/>
                  <a:pt x="1073888" y="1565253"/>
                </a:cubicBezTo>
                <a:cubicBezTo>
                  <a:pt x="1023437" y="1559799"/>
                  <a:pt x="973363" y="1548821"/>
                  <a:pt x="925032" y="1533355"/>
                </a:cubicBezTo>
                <a:cubicBezTo>
                  <a:pt x="884245" y="1520303"/>
                  <a:pt x="846009" y="1500063"/>
                  <a:pt x="808074" y="1480192"/>
                </a:cubicBezTo>
                <a:cubicBezTo>
                  <a:pt x="737254" y="1443096"/>
                  <a:pt x="678307" y="1402666"/>
                  <a:pt x="616688" y="1352601"/>
                </a:cubicBezTo>
                <a:cubicBezTo>
                  <a:pt x="587448" y="1328843"/>
                  <a:pt x="557669" y="1305400"/>
                  <a:pt x="531627" y="1278174"/>
                </a:cubicBezTo>
                <a:cubicBezTo>
                  <a:pt x="479543" y="1223723"/>
                  <a:pt x="382772" y="1108053"/>
                  <a:pt x="382772" y="1108053"/>
                </a:cubicBezTo>
                <a:cubicBezTo>
                  <a:pt x="368595" y="1072611"/>
                  <a:pt x="357778" y="1035632"/>
                  <a:pt x="340241" y="1001727"/>
                </a:cubicBezTo>
                <a:cubicBezTo>
                  <a:pt x="304493" y="932614"/>
                  <a:pt x="247889" y="873526"/>
                  <a:pt x="223283" y="799708"/>
                </a:cubicBezTo>
                <a:cubicBezTo>
                  <a:pt x="178022" y="663924"/>
                  <a:pt x="171087" y="653992"/>
                  <a:pt x="138223" y="501997"/>
                </a:cubicBezTo>
                <a:cubicBezTo>
                  <a:pt x="122211" y="427942"/>
                  <a:pt x="119653" y="350591"/>
                  <a:pt x="95693" y="278713"/>
                </a:cubicBezTo>
                <a:cubicBezTo>
                  <a:pt x="66267" y="190440"/>
                  <a:pt x="80585" y="236471"/>
                  <a:pt x="53162" y="140490"/>
                </a:cubicBezTo>
                <a:cubicBezTo>
                  <a:pt x="49618" y="94416"/>
                  <a:pt x="51593" y="47580"/>
                  <a:pt x="42530" y="2267"/>
                </a:cubicBezTo>
                <a:cubicBezTo>
                  <a:pt x="40332" y="-8723"/>
                  <a:pt x="34328" y="23223"/>
                  <a:pt x="31897" y="34164"/>
                </a:cubicBezTo>
                <a:cubicBezTo>
                  <a:pt x="10715" y="129483"/>
                  <a:pt x="36747" y="66996"/>
                  <a:pt x="0" y="140490"/>
                </a:cubicBezTo>
                <a:cubicBezTo>
                  <a:pt x="3544" y="105048"/>
                  <a:pt x="-6666" y="65300"/>
                  <a:pt x="10632" y="34164"/>
                </a:cubicBezTo>
                <a:cubicBezTo>
                  <a:pt x="17729" y="21390"/>
                  <a:pt x="41344" y="36202"/>
                  <a:pt x="53162" y="44797"/>
                </a:cubicBezTo>
                <a:cubicBezTo>
                  <a:pt x="81537" y="65434"/>
                  <a:pt x="102781" y="94416"/>
                  <a:pt x="127590" y="119225"/>
                </a:cubicBezTo>
                <a:lnTo>
                  <a:pt x="138223" y="12985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65A93C-D0DC-8CBB-A1D4-98525D6015AE}"/>
              </a:ext>
            </a:extLst>
          </p:cNvPr>
          <p:cNvSpPr/>
          <p:nvPr/>
        </p:nvSpPr>
        <p:spPr>
          <a:xfrm>
            <a:off x="6054725" y="5656263"/>
            <a:ext cx="1244600" cy="287337"/>
          </a:xfrm>
          <a:custGeom>
            <a:avLst/>
            <a:gdLst>
              <a:gd name="connsiteX0" fmla="*/ 1244010 w 1244010"/>
              <a:gd name="connsiteY0" fmla="*/ 287098 h 287098"/>
              <a:gd name="connsiteX1" fmla="*/ 1190847 w 1244010"/>
              <a:gd name="connsiteY1" fmla="*/ 276465 h 287098"/>
              <a:gd name="connsiteX2" fmla="*/ 1041991 w 1244010"/>
              <a:gd name="connsiteY2" fmla="*/ 255200 h 287098"/>
              <a:gd name="connsiteX3" fmla="*/ 914400 w 1244010"/>
              <a:gd name="connsiteY3" fmla="*/ 223303 h 287098"/>
              <a:gd name="connsiteX4" fmla="*/ 701749 w 1244010"/>
              <a:gd name="connsiteY4" fmla="*/ 159507 h 287098"/>
              <a:gd name="connsiteX5" fmla="*/ 574159 w 1244010"/>
              <a:gd name="connsiteY5" fmla="*/ 148875 h 287098"/>
              <a:gd name="connsiteX6" fmla="*/ 425303 w 1244010"/>
              <a:gd name="connsiteY6" fmla="*/ 127610 h 287098"/>
              <a:gd name="connsiteX7" fmla="*/ 223284 w 1244010"/>
              <a:gd name="connsiteY7" fmla="*/ 85079 h 287098"/>
              <a:gd name="connsiteX8" fmla="*/ 170121 w 1244010"/>
              <a:gd name="connsiteY8" fmla="*/ 63814 h 287098"/>
              <a:gd name="connsiteX9" fmla="*/ 53163 w 1244010"/>
              <a:gd name="connsiteY9" fmla="*/ 53182 h 287098"/>
              <a:gd name="connsiteX10" fmla="*/ 31898 w 1244010"/>
              <a:gd name="connsiteY10" fmla="*/ 85079 h 287098"/>
              <a:gd name="connsiteX11" fmla="*/ 85061 w 1244010"/>
              <a:gd name="connsiteY11" fmla="*/ 138242 h 287098"/>
              <a:gd name="connsiteX12" fmla="*/ 63796 w 1244010"/>
              <a:gd name="connsiteY12" fmla="*/ 106345 h 287098"/>
              <a:gd name="connsiteX13" fmla="*/ 21266 w 1244010"/>
              <a:gd name="connsiteY13" fmla="*/ 74447 h 287098"/>
              <a:gd name="connsiteX14" fmla="*/ 0 w 1244010"/>
              <a:gd name="connsiteY14" fmla="*/ 53182 h 287098"/>
              <a:gd name="connsiteX15" fmla="*/ 10633 w 1244010"/>
              <a:gd name="connsiteY15" fmla="*/ 10651 h 287098"/>
              <a:gd name="connsiteX16" fmla="*/ 159489 w 1244010"/>
              <a:gd name="connsiteY16" fmla="*/ 19 h 28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4010" h="287098">
                <a:moveTo>
                  <a:pt x="1244010" y="287098"/>
                </a:moveTo>
                <a:cubicBezTo>
                  <a:pt x="1226289" y="283554"/>
                  <a:pt x="1208698" y="279284"/>
                  <a:pt x="1190847" y="276465"/>
                </a:cubicBezTo>
                <a:cubicBezTo>
                  <a:pt x="1141338" y="268648"/>
                  <a:pt x="1091212" y="264665"/>
                  <a:pt x="1041991" y="255200"/>
                </a:cubicBezTo>
                <a:cubicBezTo>
                  <a:pt x="998941" y="246921"/>
                  <a:pt x="956552" y="235346"/>
                  <a:pt x="914400" y="223303"/>
                </a:cubicBezTo>
                <a:cubicBezTo>
                  <a:pt x="833148" y="200088"/>
                  <a:pt x="787715" y="174458"/>
                  <a:pt x="701749" y="159507"/>
                </a:cubicBezTo>
                <a:cubicBezTo>
                  <a:pt x="659703" y="152195"/>
                  <a:pt x="616555" y="153767"/>
                  <a:pt x="574159" y="148875"/>
                </a:cubicBezTo>
                <a:cubicBezTo>
                  <a:pt x="524367" y="143130"/>
                  <a:pt x="474796" y="135529"/>
                  <a:pt x="425303" y="127610"/>
                </a:cubicBezTo>
                <a:cubicBezTo>
                  <a:pt x="366516" y="118204"/>
                  <a:pt x="282673" y="103353"/>
                  <a:pt x="223284" y="85079"/>
                </a:cubicBezTo>
                <a:cubicBezTo>
                  <a:pt x="205042" y="79466"/>
                  <a:pt x="188880" y="67331"/>
                  <a:pt x="170121" y="63814"/>
                </a:cubicBezTo>
                <a:cubicBezTo>
                  <a:pt x="131645" y="56600"/>
                  <a:pt x="92149" y="56726"/>
                  <a:pt x="53163" y="53182"/>
                </a:cubicBezTo>
                <a:cubicBezTo>
                  <a:pt x="46075" y="63814"/>
                  <a:pt x="31898" y="72300"/>
                  <a:pt x="31898" y="85079"/>
                </a:cubicBezTo>
                <a:cubicBezTo>
                  <a:pt x="31898" y="108708"/>
                  <a:pt x="70884" y="128791"/>
                  <a:pt x="85061" y="138242"/>
                </a:cubicBezTo>
                <a:cubicBezTo>
                  <a:pt x="77973" y="127610"/>
                  <a:pt x="72832" y="115381"/>
                  <a:pt x="63796" y="106345"/>
                </a:cubicBezTo>
                <a:cubicBezTo>
                  <a:pt x="51265" y="93814"/>
                  <a:pt x="34880" y="85792"/>
                  <a:pt x="21266" y="74447"/>
                </a:cubicBezTo>
                <a:cubicBezTo>
                  <a:pt x="13565" y="68029"/>
                  <a:pt x="7089" y="60270"/>
                  <a:pt x="0" y="53182"/>
                </a:cubicBezTo>
                <a:cubicBezTo>
                  <a:pt x="3544" y="39005"/>
                  <a:pt x="-2856" y="16272"/>
                  <a:pt x="10633" y="10651"/>
                </a:cubicBezTo>
                <a:cubicBezTo>
                  <a:pt x="38460" y="-944"/>
                  <a:pt x="115529" y="19"/>
                  <a:pt x="159489" y="1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5B120-36F7-AE03-07E2-57E8A01C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540226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800" baseline="-2500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FFC000"/>
                </a:solidFill>
                <a:latin typeface="Times New Roman" panose="02020603050405020304" pitchFamily="18" charset="0"/>
              </a:rPr>
              <a:t>COI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C9DBD64-7E34-DEAA-29CB-3CD9D697EB9E}"/>
              </a:ext>
            </a:extLst>
          </p:cNvPr>
          <p:cNvSpPr/>
          <p:nvPr/>
        </p:nvSpPr>
        <p:spPr>
          <a:xfrm>
            <a:off x="2641600" y="3976688"/>
            <a:ext cx="2306638" cy="1658937"/>
          </a:xfrm>
          <a:custGeom>
            <a:avLst/>
            <a:gdLst>
              <a:gd name="connsiteX0" fmla="*/ 2307265 w 2307265"/>
              <a:gd name="connsiteY0" fmla="*/ 1658679 h 1658679"/>
              <a:gd name="connsiteX1" fmla="*/ 1488558 w 2307265"/>
              <a:gd name="connsiteY1" fmla="*/ 1573618 h 1658679"/>
              <a:gd name="connsiteX2" fmla="*/ 1339703 w 2307265"/>
              <a:gd name="connsiteY2" fmla="*/ 1541721 h 1658679"/>
              <a:gd name="connsiteX3" fmla="*/ 882503 w 2307265"/>
              <a:gd name="connsiteY3" fmla="*/ 1371600 h 1658679"/>
              <a:gd name="connsiteX4" fmla="*/ 627321 w 2307265"/>
              <a:gd name="connsiteY4" fmla="*/ 1201479 h 1658679"/>
              <a:gd name="connsiteX5" fmla="*/ 276447 w 2307265"/>
              <a:gd name="connsiteY5" fmla="*/ 797442 h 1658679"/>
              <a:gd name="connsiteX6" fmla="*/ 127591 w 2307265"/>
              <a:gd name="connsiteY6" fmla="*/ 520995 h 1658679"/>
              <a:gd name="connsiteX7" fmla="*/ 85061 w 2307265"/>
              <a:gd name="connsiteY7" fmla="*/ 350874 h 1658679"/>
              <a:gd name="connsiteX8" fmla="*/ 63796 w 2307265"/>
              <a:gd name="connsiteY8" fmla="*/ 287079 h 1658679"/>
              <a:gd name="connsiteX9" fmla="*/ 53163 w 2307265"/>
              <a:gd name="connsiteY9" fmla="*/ 191386 h 1658679"/>
              <a:gd name="connsiteX10" fmla="*/ 42531 w 2307265"/>
              <a:gd name="connsiteY10" fmla="*/ 116958 h 1658679"/>
              <a:gd name="connsiteX11" fmla="*/ 31898 w 2307265"/>
              <a:gd name="connsiteY11" fmla="*/ 0 h 1658679"/>
              <a:gd name="connsiteX12" fmla="*/ 10633 w 2307265"/>
              <a:gd name="connsiteY12" fmla="*/ 127590 h 1658679"/>
              <a:gd name="connsiteX13" fmla="*/ 0 w 2307265"/>
              <a:gd name="connsiteY13" fmla="*/ 170121 h 1658679"/>
              <a:gd name="connsiteX14" fmla="*/ 10633 w 2307265"/>
              <a:gd name="connsiteY14" fmla="*/ 63795 h 1658679"/>
              <a:gd name="connsiteX15" fmla="*/ 21265 w 2307265"/>
              <a:gd name="connsiteY15" fmla="*/ 10632 h 1658679"/>
              <a:gd name="connsiteX16" fmla="*/ 53163 w 2307265"/>
              <a:gd name="connsiteY16" fmla="*/ 0 h 1658679"/>
              <a:gd name="connsiteX17" fmla="*/ 138224 w 2307265"/>
              <a:gd name="connsiteY17" fmla="*/ 74428 h 1658679"/>
              <a:gd name="connsiteX18" fmla="*/ 148856 w 2307265"/>
              <a:gd name="connsiteY18" fmla="*/ 95693 h 165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7265" h="1658679">
                <a:moveTo>
                  <a:pt x="2307265" y="1658679"/>
                </a:moveTo>
                <a:cubicBezTo>
                  <a:pt x="1963309" y="1636247"/>
                  <a:pt x="1804948" y="1641415"/>
                  <a:pt x="1488558" y="1573618"/>
                </a:cubicBezTo>
                <a:cubicBezTo>
                  <a:pt x="1438940" y="1562986"/>
                  <a:pt x="1388276" y="1556406"/>
                  <a:pt x="1339703" y="1541721"/>
                </a:cubicBezTo>
                <a:cubicBezTo>
                  <a:pt x="1307919" y="1532112"/>
                  <a:pt x="968627" y="1421461"/>
                  <a:pt x="882503" y="1371600"/>
                </a:cubicBezTo>
                <a:cubicBezTo>
                  <a:pt x="794030" y="1320379"/>
                  <a:pt x="698119" y="1275227"/>
                  <a:pt x="627321" y="1201479"/>
                </a:cubicBezTo>
                <a:cubicBezTo>
                  <a:pt x="472759" y="1040477"/>
                  <a:pt x="378440" y="970387"/>
                  <a:pt x="276447" y="797442"/>
                </a:cubicBezTo>
                <a:cubicBezTo>
                  <a:pt x="223282" y="707293"/>
                  <a:pt x="156343" y="621627"/>
                  <a:pt x="127591" y="520995"/>
                </a:cubicBezTo>
                <a:cubicBezTo>
                  <a:pt x="33711" y="192412"/>
                  <a:pt x="192515" y="753828"/>
                  <a:pt x="85061" y="350874"/>
                </a:cubicBezTo>
                <a:cubicBezTo>
                  <a:pt x="79285" y="329216"/>
                  <a:pt x="70884" y="308344"/>
                  <a:pt x="63796" y="287079"/>
                </a:cubicBezTo>
                <a:cubicBezTo>
                  <a:pt x="60252" y="255181"/>
                  <a:pt x="57144" y="223232"/>
                  <a:pt x="53163" y="191386"/>
                </a:cubicBezTo>
                <a:cubicBezTo>
                  <a:pt x="50055" y="166518"/>
                  <a:pt x="45299" y="141866"/>
                  <a:pt x="42531" y="116958"/>
                </a:cubicBezTo>
                <a:cubicBezTo>
                  <a:pt x="38208" y="78051"/>
                  <a:pt x="35442" y="38986"/>
                  <a:pt x="31898" y="0"/>
                </a:cubicBezTo>
                <a:cubicBezTo>
                  <a:pt x="24810" y="42530"/>
                  <a:pt x="18579" y="85212"/>
                  <a:pt x="10633" y="127590"/>
                </a:cubicBezTo>
                <a:cubicBezTo>
                  <a:pt x="7940" y="141953"/>
                  <a:pt x="0" y="184734"/>
                  <a:pt x="0" y="170121"/>
                </a:cubicBezTo>
                <a:cubicBezTo>
                  <a:pt x="0" y="134502"/>
                  <a:pt x="5926" y="99101"/>
                  <a:pt x="10633" y="63795"/>
                </a:cubicBezTo>
                <a:cubicBezTo>
                  <a:pt x="13021" y="45882"/>
                  <a:pt x="11241" y="25669"/>
                  <a:pt x="21265" y="10632"/>
                </a:cubicBezTo>
                <a:cubicBezTo>
                  <a:pt x="27482" y="1307"/>
                  <a:pt x="42530" y="3544"/>
                  <a:pt x="53163" y="0"/>
                </a:cubicBezTo>
                <a:cubicBezTo>
                  <a:pt x="77868" y="19764"/>
                  <a:pt x="116915" y="47792"/>
                  <a:pt x="138224" y="74428"/>
                </a:cubicBezTo>
                <a:cubicBezTo>
                  <a:pt x="143175" y="80616"/>
                  <a:pt x="145312" y="88605"/>
                  <a:pt x="148856" y="9569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5647E0-692A-B568-FF22-A3999E581924}"/>
              </a:ext>
            </a:extLst>
          </p:cNvPr>
          <p:cNvSpPr/>
          <p:nvPr/>
        </p:nvSpPr>
        <p:spPr>
          <a:xfrm>
            <a:off x="3673475" y="4232275"/>
            <a:ext cx="1169988" cy="1182688"/>
          </a:xfrm>
          <a:custGeom>
            <a:avLst/>
            <a:gdLst>
              <a:gd name="connsiteX0" fmla="*/ 1169582 w 1169582"/>
              <a:gd name="connsiteY0" fmla="*/ 0 h 1182890"/>
              <a:gd name="connsiteX1" fmla="*/ 1116419 w 1169582"/>
              <a:gd name="connsiteY1" fmla="*/ 148856 h 1182890"/>
              <a:gd name="connsiteX2" fmla="*/ 1020726 w 1169582"/>
              <a:gd name="connsiteY2" fmla="*/ 329609 h 1182890"/>
              <a:gd name="connsiteX3" fmla="*/ 967563 w 1169582"/>
              <a:gd name="connsiteY3" fmla="*/ 435935 h 1182890"/>
              <a:gd name="connsiteX4" fmla="*/ 903768 w 1169582"/>
              <a:gd name="connsiteY4" fmla="*/ 520995 h 1182890"/>
              <a:gd name="connsiteX5" fmla="*/ 861238 w 1169582"/>
              <a:gd name="connsiteY5" fmla="*/ 584791 h 1182890"/>
              <a:gd name="connsiteX6" fmla="*/ 691117 w 1169582"/>
              <a:gd name="connsiteY6" fmla="*/ 829340 h 1182890"/>
              <a:gd name="connsiteX7" fmla="*/ 627321 w 1169582"/>
              <a:gd name="connsiteY7" fmla="*/ 903768 h 1182890"/>
              <a:gd name="connsiteX8" fmla="*/ 552893 w 1169582"/>
              <a:gd name="connsiteY8" fmla="*/ 1010093 h 1182890"/>
              <a:gd name="connsiteX9" fmla="*/ 499731 w 1169582"/>
              <a:gd name="connsiteY9" fmla="*/ 1041991 h 1182890"/>
              <a:gd name="connsiteX10" fmla="*/ 457200 w 1169582"/>
              <a:gd name="connsiteY10" fmla="*/ 1084521 h 1182890"/>
              <a:gd name="connsiteX11" fmla="*/ 414670 w 1169582"/>
              <a:gd name="connsiteY11" fmla="*/ 1105786 h 1182890"/>
              <a:gd name="connsiteX12" fmla="*/ 361507 w 1169582"/>
              <a:gd name="connsiteY12" fmla="*/ 1137684 h 1182890"/>
              <a:gd name="connsiteX13" fmla="*/ 318977 w 1169582"/>
              <a:gd name="connsiteY13" fmla="*/ 1148316 h 1182890"/>
              <a:gd name="connsiteX14" fmla="*/ 287079 w 1169582"/>
              <a:gd name="connsiteY14" fmla="*/ 1158949 h 1182890"/>
              <a:gd name="connsiteX15" fmla="*/ 244549 w 1169582"/>
              <a:gd name="connsiteY15" fmla="*/ 1180214 h 1182890"/>
              <a:gd name="connsiteX16" fmla="*/ 0 w 1169582"/>
              <a:gd name="connsiteY16" fmla="*/ 1180214 h 11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9582" h="1182890">
                <a:moveTo>
                  <a:pt x="1169582" y="0"/>
                </a:moveTo>
                <a:cubicBezTo>
                  <a:pt x="1154441" y="45424"/>
                  <a:pt x="1134978" y="106435"/>
                  <a:pt x="1116419" y="148856"/>
                </a:cubicBezTo>
                <a:cubicBezTo>
                  <a:pt x="1085720" y="219026"/>
                  <a:pt x="1056881" y="260914"/>
                  <a:pt x="1020726" y="329609"/>
                </a:cubicBezTo>
                <a:cubicBezTo>
                  <a:pt x="1002271" y="364674"/>
                  <a:pt x="988226" y="402123"/>
                  <a:pt x="967563" y="435935"/>
                </a:cubicBezTo>
                <a:cubicBezTo>
                  <a:pt x="949082" y="466177"/>
                  <a:pt x="924368" y="492155"/>
                  <a:pt x="903768" y="520995"/>
                </a:cubicBezTo>
                <a:cubicBezTo>
                  <a:pt x="888913" y="541792"/>
                  <a:pt x="874633" y="563025"/>
                  <a:pt x="861238" y="584791"/>
                </a:cubicBezTo>
                <a:cubicBezTo>
                  <a:pt x="764909" y="741326"/>
                  <a:pt x="882065" y="585350"/>
                  <a:pt x="691117" y="829340"/>
                </a:cubicBezTo>
                <a:cubicBezTo>
                  <a:pt x="670979" y="855072"/>
                  <a:pt x="644133" y="875749"/>
                  <a:pt x="627321" y="903768"/>
                </a:cubicBezTo>
                <a:cubicBezTo>
                  <a:pt x="607186" y="937326"/>
                  <a:pt x="582595" y="983691"/>
                  <a:pt x="552893" y="1010093"/>
                </a:cubicBezTo>
                <a:cubicBezTo>
                  <a:pt x="537447" y="1023823"/>
                  <a:pt x="516044" y="1029303"/>
                  <a:pt x="499731" y="1041991"/>
                </a:cubicBezTo>
                <a:cubicBezTo>
                  <a:pt x="483905" y="1054300"/>
                  <a:pt x="473239" y="1072492"/>
                  <a:pt x="457200" y="1084521"/>
                </a:cubicBezTo>
                <a:cubicBezTo>
                  <a:pt x="444520" y="1094031"/>
                  <a:pt x="428525" y="1098089"/>
                  <a:pt x="414670" y="1105786"/>
                </a:cubicBezTo>
                <a:cubicBezTo>
                  <a:pt x="396605" y="1115822"/>
                  <a:pt x="380392" y="1129291"/>
                  <a:pt x="361507" y="1137684"/>
                </a:cubicBezTo>
                <a:cubicBezTo>
                  <a:pt x="348154" y="1143619"/>
                  <a:pt x="333028" y="1144302"/>
                  <a:pt x="318977" y="1148316"/>
                </a:cubicBezTo>
                <a:cubicBezTo>
                  <a:pt x="308200" y="1151395"/>
                  <a:pt x="297381" y="1154534"/>
                  <a:pt x="287079" y="1158949"/>
                </a:cubicBezTo>
                <a:cubicBezTo>
                  <a:pt x="272511" y="1165193"/>
                  <a:pt x="260356" y="1179043"/>
                  <a:pt x="244549" y="1180214"/>
                </a:cubicBezTo>
                <a:cubicBezTo>
                  <a:pt x="163255" y="1186236"/>
                  <a:pt x="81516" y="1180214"/>
                  <a:pt x="0" y="11802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58E53-DFB2-921A-6708-197B77A8CEF6}"/>
              </a:ext>
            </a:extLst>
          </p:cNvPr>
          <p:cNvSpPr/>
          <p:nvPr/>
        </p:nvSpPr>
        <p:spPr>
          <a:xfrm>
            <a:off x="2309813" y="5178425"/>
            <a:ext cx="1393825" cy="288925"/>
          </a:xfrm>
          <a:custGeom>
            <a:avLst/>
            <a:gdLst>
              <a:gd name="connsiteX0" fmla="*/ 1393083 w 1393083"/>
              <a:gd name="connsiteY0" fmla="*/ 244549 h 289302"/>
              <a:gd name="connsiteX1" fmla="*/ 1276124 w 1393083"/>
              <a:gd name="connsiteY1" fmla="*/ 180753 h 289302"/>
              <a:gd name="connsiteX2" fmla="*/ 1201697 w 1393083"/>
              <a:gd name="connsiteY2" fmla="*/ 148856 h 289302"/>
              <a:gd name="connsiteX3" fmla="*/ 1127269 w 1393083"/>
              <a:gd name="connsiteY3" fmla="*/ 106325 h 289302"/>
              <a:gd name="connsiteX4" fmla="*/ 946515 w 1393083"/>
              <a:gd name="connsiteY4" fmla="*/ 53163 h 289302"/>
              <a:gd name="connsiteX5" fmla="*/ 872087 w 1393083"/>
              <a:gd name="connsiteY5" fmla="*/ 31897 h 289302"/>
              <a:gd name="connsiteX6" fmla="*/ 308562 w 1393083"/>
              <a:gd name="connsiteY6" fmla="*/ 74428 h 289302"/>
              <a:gd name="connsiteX7" fmla="*/ 127808 w 1393083"/>
              <a:gd name="connsiteY7" fmla="*/ 116958 h 289302"/>
              <a:gd name="connsiteX8" fmla="*/ 21483 w 1393083"/>
              <a:gd name="connsiteY8" fmla="*/ 159488 h 289302"/>
              <a:gd name="connsiteX9" fmla="*/ 149073 w 1393083"/>
              <a:gd name="connsiteY9" fmla="*/ 244549 h 289302"/>
              <a:gd name="connsiteX10" fmla="*/ 191604 w 1393083"/>
              <a:gd name="connsiteY10" fmla="*/ 287079 h 289302"/>
              <a:gd name="connsiteX11" fmla="*/ 127808 w 1393083"/>
              <a:gd name="connsiteY11" fmla="*/ 255181 h 289302"/>
              <a:gd name="connsiteX12" fmla="*/ 85278 w 1393083"/>
              <a:gd name="connsiteY12" fmla="*/ 223284 h 289302"/>
              <a:gd name="connsiteX13" fmla="*/ 32115 w 1393083"/>
              <a:gd name="connsiteY13" fmla="*/ 191386 h 289302"/>
              <a:gd name="connsiteX14" fmla="*/ 218 w 1393083"/>
              <a:gd name="connsiteY14" fmla="*/ 127591 h 289302"/>
              <a:gd name="connsiteX15" fmla="*/ 64013 w 1393083"/>
              <a:gd name="connsiteY15" fmla="*/ 53163 h 289302"/>
              <a:gd name="connsiteX16" fmla="*/ 95911 w 1393083"/>
              <a:gd name="connsiteY16" fmla="*/ 10632 h 289302"/>
              <a:gd name="connsiteX17" fmla="*/ 127808 w 1393083"/>
              <a:gd name="connsiteY17" fmla="*/ 0 h 2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3083" h="289302">
                <a:moveTo>
                  <a:pt x="1393083" y="244549"/>
                </a:moveTo>
                <a:cubicBezTo>
                  <a:pt x="1261097" y="191755"/>
                  <a:pt x="1429574" y="263380"/>
                  <a:pt x="1276124" y="180753"/>
                </a:cubicBezTo>
                <a:cubicBezTo>
                  <a:pt x="1252359" y="167956"/>
                  <a:pt x="1225839" y="160927"/>
                  <a:pt x="1201697" y="148856"/>
                </a:cubicBezTo>
                <a:cubicBezTo>
                  <a:pt x="1176139" y="136077"/>
                  <a:pt x="1153163" y="118409"/>
                  <a:pt x="1127269" y="106325"/>
                </a:cubicBezTo>
                <a:cubicBezTo>
                  <a:pt x="1045665" y="68243"/>
                  <a:pt x="1035024" y="75291"/>
                  <a:pt x="946515" y="53163"/>
                </a:cubicBezTo>
                <a:cubicBezTo>
                  <a:pt x="921483" y="46905"/>
                  <a:pt x="896896" y="38986"/>
                  <a:pt x="872087" y="31897"/>
                </a:cubicBezTo>
                <a:cubicBezTo>
                  <a:pt x="497261" y="50182"/>
                  <a:pt x="548783" y="30752"/>
                  <a:pt x="308562" y="74428"/>
                </a:cubicBezTo>
                <a:cubicBezTo>
                  <a:pt x="251005" y="84893"/>
                  <a:pt x="184113" y="97086"/>
                  <a:pt x="127808" y="116958"/>
                </a:cubicBezTo>
                <a:cubicBezTo>
                  <a:pt x="91812" y="129662"/>
                  <a:pt x="21483" y="159488"/>
                  <a:pt x="21483" y="159488"/>
                </a:cubicBezTo>
                <a:cubicBezTo>
                  <a:pt x="118996" y="257001"/>
                  <a:pt x="-5413" y="141558"/>
                  <a:pt x="149073" y="244549"/>
                </a:cubicBezTo>
                <a:cubicBezTo>
                  <a:pt x="165755" y="255670"/>
                  <a:pt x="209537" y="278113"/>
                  <a:pt x="191604" y="287079"/>
                </a:cubicBezTo>
                <a:cubicBezTo>
                  <a:pt x="170338" y="297711"/>
                  <a:pt x="148195" y="267413"/>
                  <a:pt x="127808" y="255181"/>
                </a:cubicBezTo>
                <a:cubicBezTo>
                  <a:pt x="112613" y="246064"/>
                  <a:pt x="100023" y="233114"/>
                  <a:pt x="85278" y="223284"/>
                </a:cubicBezTo>
                <a:cubicBezTo>
                  <a:pt x="68083" y="211821"/>
                  <a:pt x="49836" y="202019"/>
                  <a:pt x="32115" y="191386"/>
                </a:cubicBezTo>
                <a:cubicBezTo>
                  <a:pt x="24710" y="180278"/>
                  <a:pt x="-2717" y="145199"/>
                  <a:pt x="218" y="127591"/>
                </a:cubicBezTo>
                <a:cubicBezTo>
                  <a:pt x="3566" y="107502"/>
                  <a:pt x="58004" y="60030"/>
                  <a:pt x="64013" y="53163"/>
                </a:cubicBezTo>
                <a:cubicBezTo>
                  <a:pt x="75682" y="39826"/>
                  <a:pt x="82297" y="21977"/>
                  <a:pt x="95911" y="10632"/>
                </a:cubicBezTo>
                <a:cubicBezTo>
                  <a:pt x="104521" y="3457"/>
                  <a:pt x="127808" y="0"/>
                  <a:pt x="12780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16" grpId="0"/>
      <p:bldP spid="18" grpId="0"/>
      <p:bldP spid="31" grpId="0"/>
      <p:bldP spid="31" grpId="1"/>
      <p:bldP spid="57" grpId="0"/>
      <p:bldP spid="58" grpId="0"/>
      <p:bldP spid="61" grpId="0"/>
      <p:bldP spid="6" grpId="0"/>
      <p:bldP spid="6" grpId="1"/>
      <p:bldP spid="15" grpId="0"/>
      <p:bldP spid="15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1229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MS PGothic</vt:lpstr>
      <vt:lpstr>Calibri</vt:lpstr>
      <vt:lpstr>Times New Roman</vt:lpstr>
      <vt:lpstr>Wingdings</vt:lpstr>
      <vt:lpstr>Office Theme</vt:lpstr>
      <vt:lpstr>Calculation Section 14 Exercise 4</vt:lpstr>
      <vt:lpstr>PowerPoint Presentation</vt:lpstr>
      <vt:lpstr>A) Balancing the Reaction</vt:lpstr>
      <vt:lpstr>A) Balancing the Reaction</vt:lpstr>
      <vt:lpstr>A) Balancing the Reaction</vt:lpstr>
      <vt:lpstr>B) Drawing the Cycle: Wacker Process</vt:lpstr>
      <vt:lpstr>B) Drawing the Cycle</vt:lpstr>
      <vt:lpstr>B) Drawing the Cycle</vt:lpstr>
      <vt:lpstr>B) Drawing the Cycle</vt:lpstr>
      <vt:lpstr>B) Drawing the Cycle</vt:lpstr>
      <vt:lpstr>B) Drawing the Cycle</vt:lpstr>
      <vt:lpstr>B) Drawing the Cycle</vt:lpstr>
      <vt:lpstr>B) Drawing the Cycle</vt:lpstr>
      <vt:lpstr>B) Drawing the Cycle</vt:lpstr>
      <vt:lpstr>Key Takeaways</vt:lpstr>
    </vt:vector>
  </TitlesOfParts>
  <Company>Cornell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Franklin Lee</dc:creator>
  <cp:lastModifiedBy>T. Michael Duncan</cp:lastModifiedBy>
  <cp:revision>372</cp:revision>
  <dcterms:created xsi:type="dcterms:W3CDTF">2014-01-20T19:50:44Z</dcterms:created>
  <dcterms:modified xsi:type="dcterms:W3CDTF">2025-05-01T12:45:23Z</dcterms:modified>
</cp:coreProperties>
</file>