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66"/>
    <a:srgbClr val="000099"/>
    <a:srgbClr val="990099"/>
    <a:srgbClr val="CC0000"/>
    <a:srgbClr val="FF5050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howGuides="1">
      <p:cViewPr varScale="1">
        <p:scale>
          <a:sx n="96" d="100"/>
          <a:sy n="96" d="100"/>
        </p:scale>
        <p:origin x="1098" y="90"/>
      </p:cViewPr>
      <p:guideLst>
        <p:guide orient="horz" pos="2160"/>
        <p:guide pos="1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87A46-1642-1501-A222-9A699249A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80BCA-B984-4EC8-D7AA-255C80ED9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8A20A-FB01-B3DF-F47F-83A302A2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94F06F-70AF-4BF7-809F-C7C92AE016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14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A97C7-75E2-4E48-64A9-C6FAA7A4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14731-895D-62E9-AB98-D7BB9A78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04428-44A7-5F67-5A23-D6C95970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AD5D3C-763D-4A7E-82BD-7B64079F84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08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A283E-70F8-CB86-D81A-01BF2751B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8501A-B8BD-9546-A365-2CBFCB7B4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E46A7-E522-B002-958D-13DC08DFA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B0554E-9A4A-4698-8B38-C70ED3D97A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41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6FC88-3425-1230-BA59-E70D074D3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57539-9763-337F-8223-DE0A8307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C44B0-F6DF-A5F1-19E9-519ED82BF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691B9-4A5C-47B8-BB0C-69BD0844CF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63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9998E-7BAF-0BC0-884F-42D343D8F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359FD-29D4-DEEF-3809-026F23FA4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91D43-E848-61CD-75E8-1CDEB755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9887C5-2F58-4A9E-B6EE-C255875EC0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43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D0745-5B4C-C26C-382C-CCCA8471F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4CCF0-7CA6-D759-43D5-37DCEADB5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A8171-0542-A122-10F8-82996F40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625E59-EB46-48FE-8FA8-BADC35A484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31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B2C2D2-EF29-D2BA-D15E-0E4407E4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7C77E8-8916-CF93-7882-23BDF5DAD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209FD0-6AF2-5D44-FCCE-A59EDC8BF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B3769B-2DF9-4987-83DE-9CDA7E3EA3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8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88C82-1F53-7508-9BAF-44A5E4145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E373C6-43E8-E537-82CE-DB55AAA1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7BFF6A-0075-1524-4F75-4D85D686A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A4EAEA-7A11-40A3-B5B0-D1368D97B6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48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3B70FE-19B3-4588-8BEB-46DCBDD2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05EB9-8B63-7CBA-E978-342AE7932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BE963-BBA4-5063-56DD-438CB8AB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1DF238-61A3-4396-BA68-3A65252E4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4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EFC0A-95AD-629D-6614-6DC2FB019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10B55-8D23-D143-1B96-8C1D988EE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85EFF-6F0E-1F8F-686B-1FFA62041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B769B0-1FE8-4230-9268-A5141DABC5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12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B6A2B-F6C8-B7A6-47EA-3880E6C45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947A62-DB67-519D-CAC6-DB8907DBB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73013-48AC-F403-B9FF-665DC2D43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1482B4-6E47-4714-AC12-AC7ADEC39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17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02982A-9661-1A48-1854-75BBFB669C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16CB50-93C0-A9F5-949D-A34FA615F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C3A4D4-EF77-A988-2308-CACAFA6FF6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BFAFD22-1C15-9E45-DF52-D74210327D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C582790-F541-D0FF-3066-4392F77289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039BE73-43A2-40ED-9E7F-D0730C4138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0C5527E-7DB6-5DDB-F49F-00228BC638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71600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en-US"/>
              <a:t>Calculation Session 14</a:t>
            </a:r>
            <a:br>
              <a:rPr lang="en-US" altLang="en-US"/>
            </a:br>
            <a:r>
              <a:rPr lang="en-US" altLang="en-US"/>
              <a:t>Exercise 5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6BAEFF20-165A-D4F3-1380-78C693EF5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235450"/>
            <a:ext cx="2749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/>
              <a:t>T. M. Duncan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80B29447-2DD6-5517-AF1C-760D41855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75" y="217488"/>
            <a:ext cx="6011863" cy="642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3">
            <a:extLst>
              <a:ext uri="{FF2B5EF4-FFF2-40B4-BE49-F238E27FC236}">
                <a16:creationId xmlns:a16="http://schemas.microsoft.com/office/drawing/2014/main" id="{F2E9B407-6C1F-299E-F692-E53894880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6670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15364" name="Oval 4">
            <a:extLst>
              <a:ext uri="{FF2B5EF4-FFF2-40B4-BE49-F238E27FC236}">
                <a16:creationId xmlns:a16="http://schemas.microsoft.com/office/drawing/2014/main" id="{62BAEE79-0122-A1BD-ED9A-0A29C7239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971800"/>
            <a:ext cx="914400" cy="3810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C177B9DB-2A21-6E30-853B-C1FCC7319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26670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15366" name="Oval 6">
            <a:extLst>
              <a:ext uri="{FF2B5EF4-FFF2-40B4-BE49-F238E27FC236}">
                <a16:creationId xmlns:a16="http://schemas.microsoft.com/office/drawing/2014/main" id="{5F9550D3-372F-3E19-C2D3-A90E05769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971800"/>
            <a:ext cx="914400" cy="3810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70756EE4-B185-CF92-6820-42A2A6E33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57888"/>
            <a:ext cx="41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4835C77F-D8D9-97F0-4859-D1437561D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248400"/>
            <a:ext cx="1371600" cy="3048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13796434-3B7D-DDE0-F93F-C262AFE917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6248400"/>
            <a:ext cx="1371600" cy="3048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3C472B9D-89EE-2B4C-B60C-071A5F726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5957888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15372" name="Oval 12">
            <a:extLst>
              <a:ext uri="{FF2B5EF4-FFF2-40B4-BE49-F238E27FC236}">
                <a16:creationId xmlns:a16="http://schemas.microsoft.com/office/drawing/2014/main" id="{B8FAA857-D9BA-0540-53B3-5E8B8E2DB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6248400"/>
            <a:ext cx="914400" cy="3810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8946CA-DFA6-BB2D-9349-885F851A2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12838"/>
            <a:ext cx="914400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15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Times New Roman</vt:lpstr>
      <vt:lpstr>Arial</vt:lpstr>
      <vt:lpstr>Aptos</vt:lpstr>
      <vt:lpstr>Default Design</vt:lpstr>
      <vt:lpstr>Calculation Session 14 Exercise 5</vt:lpstr>
      <vt:lpstr>PowerPoint Presentation</vt:lpstr>
    </vt:vector>
  </TitlesOfParts>
  <Company>Cornell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Session 2 Exercise 2</dc:title>
  <dc:creator>T. M. Duncan</dc:creator>
  <cp:lastModifiedBy>T. Michael Duncan</cp:lastModifiedBy>
  <cp:revision>59</cp:revision>
  <dcterms:created xsi:type="dcterms:W3CDTF">2014-01-22T00:34:19Z</dcterms:created>
  <dcterms:modified xsi:type="dcterms:W3CDTF">2024-05-01T12:32:12Z</dcterms:modified>
</cp:coreProperties>
</file>