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9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3E746-AC3A-4DB5-989D-CF4C362B0390}" v="437" dt="2024-04-30T18:42:08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7"/>
    <p:restoredTop sz="94729"/>
  </p:normalViewPr>
  <p:slideViewPr>
    <p:cSldViewPr>
      <p:cViewPr varScale="1">
        <p:scale>
          <a:sx n="115" d="100"/>
          <a:sy n="115" d="100"/>
        </p:scale>
        <p:origin x="54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de Silva" userId="109afd5b2c8f34d4" providerId="LiveId" clId="{5633E746-AC3A-4DB5-989D-CF4C362B0390}"/>
    <pc:docChg chg="undo custSel addSld delSld modSld sldOrd">
      <pc:chgData name="Lauren de Silva" userId="109afd5b2c8f34d4" providerId="LiveId" clId="{5633E746-AC3A-4DB5-989D-CF4C362B0390}" dt="2024-04-30T18:44:12.298" v="736" actId="729"/>
      <pc:docMkLst>
        <pc:docMk/>
      </pc:docMkLst>
      <pc:sldChg chg="delSp modSp mod">
        <pc:chgData name="Lauren de Silva" userId="109afd5b2c8f34d4" providerId="LiveId" clId="{5633E746-AC3A-4DB5-989D-CF4C362B0390}" dt="2024-04-30T13:44:06.338" v="60" actId="1076"/>
        <pc:sldMkLst>
          <pc:docMk/>
          <pc:sldMk cId="0" sldId="256"/>
        </pc:sldMkLst>
        <pc:spChg chg="mod">
          <ac:chgData name="Lauren de Silva" userId="109afd5b2c8f34d4" providerId="LiveId" clId="{5633E746-AC3A-4DB5-989D-CF4C362B0390}" dt="2024-04-30T13:44:06.338" v="60" actId="1076"/>
          <ac:spMkLst>
            <pc:docMk/>
            <pc:sldMk cId="0" sldId="256"/>
            <ac:spMk id="3" creationId="{67524627-B1FC-AD68-134D-EF4AA15ADDEB}"/>
          </ac:spMkLst>
        </pc:spChg>
        <pc:spChg chg="mod">
          <ac:chgData name="Lauren de Silva" userId="109afd5b2c8f34d4" providerId="LiveId" clId="{5633E746-AC3A-4DB5-989D-CF4C362B0390}" dt="2024-04-30T13:43:21.298" v="14" actId="1076"/>
          <ac:spMkLst>
            <pc:docMk/>
            <pc:sldMk cId="0" sldId="256"/>
            <ac:spMk id="4099" creationId="{6105E644-1C9D-E3BB-FF0A-05313B523795}"/>
          </ac:spMkLst>
        </pc:spChg>
        <pc:grpChg chg="del">
          <ac:chgData name="Lauren de Silva" userId="109afd5b2c8f34d4" providerId="LiveId" clId="{5633E746-AC3A-4DB5-989D-CF4C362B0390}" dt="2024-04-30T13:43:59.542" v="59" actId="478"/>
          <ac:grpSpMkLst>
            <pc:docMk/>
            <pc:sldMk cId="0" sldId="256"/>
            <ac:grpSpMk id="4098" creationId="{86CF994A-DB12-FAB4-2A4D-C7AEA49F922B}"/>
          </ac:grpSpMkLst>
        </pc:grpChg>
        <pc:grpChg chg="del">
          <ac:chgData name="Lauren de Silva" userId="109afd5b2c8f34d4" providerId="LiveId" clId="{5633E746-AC3A-4DB5-989D-CF4C362B0390}" dt="2024-04-30T13:42:54.942" v="8" actId="478"/>
          <ac:grpSpMkLst>
            <pc:docMk/>
            <pc:sldMk cId="0" sldId="256"/>
            <ac:grpSpMk id="4101" creationId="{C4AE9EFB-DDE1-E172-15CD-5482A1DF7685}"/>
          </ac:grpSpMkLst>
        </pc:grpChg>
      </pc:sldChg>
      <pc:sldChg chg="delSp modSp mod">
        <pc:chgData name="Lauren de Silva" userId="109afd5b2c8f34d4" providerId="LiveId" clId="{5633E746-AC3A-4DB5-989D-CF4C362B0390}" dt="2024-04-30T16:50:30.734" v="72" actId="1076"/>
        <pc:sldMkLst>
          <pc:docMk/>
          <pc:sldMk cId="0" sldId="257"/>
        </pc:sldMkLst>
        <pc:spChg chg="mod">
          <ac:chgData name="Lauren de Silva" userId="109afd5b2c8f34d4" providerId="LiveId" clId="{5633E746-AC3A-4DB5-989D-CF4C362B0390}" dt="2024-04-30T16:50:30.734" v="72" actId="1076"/>
          <ac:spMkLst>
            <pc:docMk/>
            <pc:sldMk cId="0" sldId="257"/>
            <ac:spMk id="6148" creationId="{28DEF61A-025F-E866-B4CE-E426FA5ACAA6}"/>
          </ac:spMkLst>
        </pc:spChg>
        <pc:grpChg chg="del">
          <ac:chgData name="Lauren de Silva" userId="109afd5b2c8f34d4" providerId="LiveId" clId="{5633E746-AC3A-4DB5-989D-CF4C362B0390}" dt="2024-04-30T13:44:14.154" v="61" actId="478"/>
          <ac:grpSpMkLst>
            <pc:docMk/>
            <pc:sldMk cId="0" sldId="257"/>
            <ac:grpSpMk id="6149" creationId="{4537C6C3-FDB4-9C3C-6AF7-07ECADDBF83C}"/>
          </ac:grpSpMkLst>
        </pc:grpChg>
      </pc:sldChg>
      <pc:sldChg chg="addSp delSp modSp mod delAnim modAnim">
        <pc:chgData name="Lauren de Silva" userId="109afd5b2c8f34d4" providerId="LiveId" clId="{5633E746-AC3A-4DB5-989D-CF4C362B0390}" dt="2024-04-30T18:19:28.254" v="497"/>
        <pc:sldMkLst>
          <pc:docMk/>
          <pc:sldMk cId="0" sldId="262"/>
        </pc:sldMkLst>
        <pc:spChg chg="del">
          <ac:chgData name="Lauren de Silva" userId="109afd5b2c8f34d4" providerId="LiveId" clId="{5633E746-AC3A-4DB5-989D-CF4C362B0390}" dt="2024-04-30T18:02:41.554" v="74" actId="478"/>
          <ac:spMkLst>
            <pc:docMk/>
            <pc:sldMk cId="0" sldId="262"/>
            <ac:spMk id="2" creationId="{BC837429-CAB4-5F0D-0862-E31A536F4E02}"/>
          </ac:spMkLst>
        </pc:spChg>
        <pc:spChg chg="add mod">
          <ac:chgData name="Lauren de Silva" userId="109afd5b2c8f34d4" providerId="LiveId" clId="{5633E746-AC3A-4DB5-989D-CF4C362B0390}" dt="2024-04-30T18:03:26.512" v="103" actId="6549"/>
          <ac:spMkLst>
            <pc:docMk/>
            <pc:sldMk cId="0" sldId="262"/>
            <ac:spMk id="5" creationId="{88FEB171-5C5B-D368-27D6-D392B2F7F62E}"/>
          </ac:spMkLst>
        </pc:spChg>
        <pc:spChg chg="add mod">
          <ac:chgData name="Lauren de Silva" userId="109afd5b2c8f34d4" providerId="LiveId" clId="{5633E746-AC3A-4DB5-989D-CF4C362B0390}" dt="2024-04-30T18:04:28.610" v="146" actId="1076"/>
          <ac:spMkLst>
            <pc:docMk/>
            <pc:sldMk cId="0" sldId="262"/>
            <ac:spMk id="6" creationId="{EDED0A3A-6F28-D6D5-3391-9F8C2677EED3}"/>
          </ac:spMkLst>
        </pc:spChg>
        <pc:spChg chg="add mod">
          <ac:chgData name="Lauren de Silva" userId="109afd5b2c8f34d4" providerId="LiveId" clId="{5633E746-AC3A-4DB5-989D-CF4C362B0390}" dt="2024-04-30T18:05:10.654" v="159" actId="207"/>
          <ac:spMkLst>
            <pc:docMk/>
            <pc:sldMk cId="0" sldId="262"/>
            <ac:spMk id="9" creationId="{3F218E02-87F3-C636-54C0-C09E725A3E6E}"/>
          </ac:spMkLst>
        </pc:spChg>
        <pc:spChg chg="add mod">
          <ac:chgData name="Lauren de Silva" userId="109afd5b2c8f34d4" providerId="LiveId" clId="{5633E746-AC3A-4DB5-989D-CF4C362B0390}" dt="2024-04-30T18:08:27.586" v="259" actId="1076"/>
          <ac:spMkLst>
            <pc:docMk/>
            <pc:sldMk cId="0" sldId="262"/>
            <ac:spMk id="10" creationId="{144D514E-E039-FD8B-1D98-F083F5D95EC4}"/>
          </ac:spMkLst>
        </pc:spChg>
        <pc:spChg chg="add mod">
          <ac:chgData name="Lauren de Silva" userId="109afd5b2c8f34d4" providerId="LiveId" clId="{5633E746-AC3A-4DB5-989D-CF4C362B0390}" dt="2024-04-30T18:08:59.377" v="267" actId="1076"/>
          <ac:spMkLst>
            <pc:docMk/>
            <pc:sldMk cId="0" sldId="262"/>
            <ac:spMk id="12" creationId="{98513187-FE65-F8B3-DAB6-0286DC995485}"/>
          </ac:spMkLst>
        </pc:spChg>
        <pc:spChg chg="del mod">
          <ac:chgData name="Lauren de Silva" userId="109afd5b2c8f34d4" providerId="LiveId" clId="{5633E746-AC3A-4DB5-989D-CF4C362B0390}" dt="2024-04-30T18:08:23.087" v="258" actId="478"/>
          <ac:spMkLst>
            <pc:docMk/>
            <pc:sldMk cId="0" sldId="262"/>
            <ac:spMk id="71" creationId="{66A3B7A1-4B11-9568-F49E-330157190E4D}"/>
          </ac:spMkLst>
        </pc:spChg>
        <pc:grpChg chg="del">
          <ac:chgData name="Lauren de Silva" userId="109afd5b2c8f34d4" providerId="LiveId" clId="{5633E746-AC3A-4DB5-989D-CF4C362B0390}" dt="2024-04-30T18:02:38.956" v="73" actId="478"/>
          <ac:grpSpMkLst>
            <pc:docMk/>
            <pc:sldMk cId="0" sldId="262"/>
            <ac:grpSpMk id="28" creationId="{CD2B5349-EA20-ADE0-F8B6-A649BF29C0A6}"/>
          </ac:grpSpMkLst>
        </pc:grpChg>
        <pc:grpChg chg="del">
          <ac:chgData name="Lauren de Silva" userId="109afd5b2c8f34d4" providerId="LiveId" clId="{5633E746-AC3A-4DB5-989D-CF4C362B0390}" dt="2024-04-30T13:44:17.726" v="62" actId="478"/>
          <ac:grpSpMkLst>
            <pc:docMk/>
            <pc:sldMk cId="0" sldId="262"/>
            <ac:grpSpMk id="8197" creationId="{E1734BD3-D1A6-5BBB-8EE3-6AAA9E30FC92}"/>
          </ac:grpSpMkLst>
        </pc:grpChg>
        <pc:graphicFrameChg chg="del mod replId">
          <ac:chgData name="Lauren de Silva" userId="109afd5b2c8f34d4" providerId="LiveId" clId="{5633E746-AC3A-4DB5-989D-CF4C362B0390}" dt="2024-04-30T18:03:08.804" v="79"/>
          <ac:graphicFrameMkLst>
            <pc:docMk/>
            <pc:sldMk cId="0" sldId="262"/>
            <ac:graphicFrameMk id="3" creationId="{88FEB171-5C5B-D368-27D6-D392B2F7F62E}"/>
          </ac:graphicFrameMkLst>
        </pc:graphicFrameChg>
        <pc:picChg chg="add mod">
          <ac:chgData name="Lauren de Silva" userId="109afd5b2c8f34d4" providerId="LiveId" clId="{5633E746-AC3A-4DB5-989D-CF4C362B0390}" dt="2024-04-30T18:19:13.741" v="494" actId="1076"/>
          <ac:picMkLst>
            <pc:docMk/>
            <pc:sldMk cId="0" sldId="262"/>
            <ac:picMk id="1026" creationId="{938D43F0-CF23-4460-0BEB-75E5480D0EE0}"/>
          </ac:picMkLst>
        </pc:picChg>
        <pc:cxnChg chg="add mod">
          <ac:chgData name="Lauren de Silva" userId="109afd5b2c8f34d4" providerId="LiveId" clId="{5633E746-AC3A-4DB5-989D-CF4C362B0390}" dt="2024-04-30T18:04:50.085" v="150" actId="13822"/>
          <ac:cxnSpMkLst>
            <pc:docMk/>
            <pc:sldMk cId="0" sldId="262"/>
            <ac:cxnSpMk id="8" creationId="{9B1D7C9E-A01D-263F-1327-1BB684453A71}"/>
          </ac:cxnSpMkLst>
        </pc:cxnChg>
      </pc:sldChg>
      <pc:sldChg chg="addSp delSp modSp mod delAnim modAnim">
        <pc:chgData name="Lauren de Silva" userId="109afd5b2c8f34d4" providerId="LiveId" clId="{5633E746-AC3A-4DB5-989D-CF4C362B0390}" dt="2024-04-30T18:18:07.691" v="489"/>
        <pc:sldMkLst>
          <pc:docMk/>
          <pc:sldMk cId="0" sldId="263"/>
        </pc:sldMkLst>
        <pc:spChg chg="add mod">
          <ac:chgData name="Lauren de Silva" userId="109afd5b2c8f34d4" providerId="LiveId" clId="{5633E746-AC3A-4DB5-989D-CF4C362B0390}" dt="2024-04-30T18:11:31.256" v="350" actId="20577"/>
          <ac:spMkLst>
            <pc:docMk/>
            <pc:sldMk cId="0" sldId="263"/>
            <ac:spMk id="6" creationId="{7B09D2C9-BE6D-9EFF-AC16-980B59534B13}"/>
          </ac:spMkLst>
        </pc:spChg>
        <pc:spChg chg="add mod">
          <ac:chgData name="Lauren de Silva" userId="109afd5b2c8f34d4" providerId="LiveId" clId="{5633E746-AC3A-4DB5-989D-CF4C362B0390}" dt="2024-04-30T18:14:11.918" v="428" actId="1076"/>
          <ac:spMkLst>
            <pc:docMk/>
            <pc:sldMk cId="0" sldId="263"/>
            <ac:spMk id="8" creationId="{739B9008-6641-2FF7-C8A7-83E0C5929E6B}"/>
          </ac:spMkLst>
        </pc:spChg>
        <pc:spChg chg="add mod">
          <ac:chgData name="Lauren de Silva" userId="109afd5b2c8f34d4" providerId="LiveId" clId="{5633E746-AC3A-4DB5-989D-CF4C362B0390}" dt="2024-04-30T18:15:30.436" v="468" actId="1076"/>
          <ac:spMkLst>
            <pc:docMk/>
            <pc:sldMk cId="0" sldId="263"/>
            <ac:spMk id="9" creationId="{908289F2-11CD-D206-BEB8-4AED70AD9E8E}"/>
          </ac:spMkLst>
        </pc:spChg>
        <pc:spChg chg="add mod">
          <ac:chgData name="Lauren de Silva" userId="109afd5b2c8f34d4" providerId="LiveId" clId="{5633E746-AC3A-4DB5-989D-CF4C362B0390}" dt="2024-04-30T18:16:08.921" v="474" actId="1076"/>
          <ac:spMkLst>
            <pc:docMk/>
            <pc:sldMk cId="0" sldId="263"/>
            <ac:spMk id="10" creationId="{9337E21D-E5C5-A46D-98AB-4657E6E25C40}"/>
          </ac:spMkLst>
        </pc:spChg>
        <pc:spChg chg="mod">
          <ac:chgData name="Lauren de Silva" userId="109afd5b2c8f34d4" providerId="LiveId" clId="{5633E746-AC3A-4DB5-989D-CF4C362B0390}" dt="2024-04-30T18:15:43.189" v="470" actId="1076"/>
          <ac:spMkLst>
            <pc:docMk/>
            <pc:sldMk cId="0" sldId="263"/>
            <ac:spMk id="11" creationId="{C68702EF-1F64-A81F-7666-7BF13C71398F}"/>
          </ac:spMkLst>
        </pc:spChg>
        <pc:spChg chg="mod">
          <ac:chgData name="Lauren de Silva" userId="109afd5b2c8f34d4" providerId="LiveId" clId="{5633E746-AC3A-4DB5-989D-CF4C362B0390}" dt="2024-04-30T18:15:49.419" v="472" actId="1076"/>
          <ac:spMkLst>
            <pc:docMk/>
            <pc:sldMk cId="0" sldId="263"/>
            <ac:spMk id="12" creationId="{72D6D7A6-7E74-F65C-AA0E-0F2E5FD82F39}"/>
          </ac:spMkLst>
        </pc:spChg>
        <pc:spChg chg="add mod">
          <ac:chgData name="Lauren de Silva" userId="109afd5b2c8f34d4" providerId="LiveId" clId="{5633E746-AC3A-4DB5-989D-CF4C362B0390}" dt="2024-04-30T18:12:41.593" v="363" actId="20577"/>
          <ac:spMkLst>
            <pc:docMk/>
            <pc:sldMk cId="0" sldId="263"/>
            <ac:spMk id="14" creationId="{D70F1FE6-7C8D-FB61-9B07-F4EED7EBCDCB}"/>
          </ac:spMkLst>
        </pc:spChg>
        <pc:grpChg chg="del">
          <ac:chgData name="Lauren de Silva" userId="109afd5b2c8f34d4" providerId="LiveId" clId="{5633E746-AC3A-4DB5-989D-CF4C362B0390}" dt="2024-04-30T13:44:19.960" v="63" actId="478"/>
          <ac:grpSpMkLst>
            <pc:docMk/>
            <pc:sldMk cId="0" sldId="263"/>
            <ac:grpSpMk id="10249" creationId="{CF89BEBB-151B-9940-E7C7-54504607CD43}"/>
          </ac:grpSpMkLst>
        </pc:grpChg>
        <pc:graphicFrameChg chg="del mod replId">
          <ac:chgData name="Lauren de Silva" userId="109afd5b2c8f34d4" providerId="LiveId" clId="{5633E746-AC3A-4DB5-989D-CF4C362B0390}" dt="2024-04-30T18:03:08.804" v="79"/>
          <ac:graphicFrameMkLst>
            <pc:docMk/>
            <pc:sldMk cId="0" sldId="263"/>
            <ac:graphicFrameMk id="2" creationId="{D70F1FE6-7C8D-FB61-9B07-F4EED7EBCDCB}"/>
          </ac:graphicFrameMkLst>
        </pc:graphicFrameChg>
        <pc:cxnChg chg="add mod">
          <ac:chgData name="Lauren de Silva" userId="109afd5b2c8f34d4" providerId="LiveId" clId="{5633E746-AC3A-4DB5-989D-CF4C362B0390}" dt="2024-04-30T18:17:04.065" v="478" actId="1076"/>
          <ac:cxnSpMkLst>
            <pc:docMk/>
            <pc:sldMk cId="0" sldId="263"/>
            <ac:cxnSpMk id="13" creationId="{38A053D7-6EE6-2AF0-AE5A-3C1BA89B2BF2}"/>
          </ac:cxnSpMkLst>
        </pc:cxnChg>
        <pc:cxnChg chg="add mod">
          <ac:chgData name="Lauren de Silva" userId="109afd5b2c8f34d4" providerId="LiveId" clId="{5633E746-AC3A-4DB5-989D-CF4C362B0390}" dt="2024-04-30T18:17:08.562" v="480" actId="1076"/>
          <ac:cxnSpMkLst>
            <pc:docMk/>
            <pc:sldMk cId="0" sldId="263"/>
            <ac:cxnSpMk id="15" creationId="{B9C67C78-780C-A80F-2009-0D5A2CED4B14}"/>
          </ac:cxnSpMkLst>
        </pc:cxnChg>
      </pc:sldChg>
      <pc:sldChg chg="delSp modSp mod modShow">
        <pc:chgData name="Lauren de Silva" userId="109afd5b2c8f34d4" providerId="LiveId" clId="{5633E746-AC3A-4DB5-989D-CF4C362B0390}" dt="2024-04-30T18:44:12.298" v="736" actId="729"/>
        <pc:sldMkLst>
          <pc:docMk/>
          <pc:sldMk cId="0" sldId="264"/>
        </pc:sldMkLst>
        <pc:spChg chg="mod">
          <ac:chgData name="Lauren de Silva" userId="109afd5b2c8f34d4" providerId="LiveId" clId="{5633E746-AC3A-4DB5-989D-CF4C362B0390}" dt="2024-04-30T18:20:37.116" v="501" actId="1076"/>
          <ac:spMkLst>
            <pc:docMk/>
            <pc:sldMk cId="0" sldId="264"/>
            <ac:spMk id="10" creationId="{DFAAEFBD-9C88-910C-BC41-35438B5762F7}"/>
          </ac:spMkLst>
        </pc:spChg>
        <pc:spChg chg="mod">
          <ac:chgData name="Lauren de Silva" userId="109afd5b2c8f34d4" providerId="LiveId" clId="{5633E746-AC3A-4DB5-989D-CF4C362B0390}" dt="2024-04-30T18:42:56.471" v="735" actId="20577"/>
          <ac:spMkLst>
            <pc:docMk/>
            <pc:sldMk cId="0" sldId="264"/>
            <ac:spMk id="12293" creationId="{5DB006B0-3A5C-82F8-E853-DEB1E1315B62}"/>
          </ac:spMkLst>
        </pc:spChg>
        <pc:grpChg chg="del">
          <ac:chgData name="Lauren de Silva" userId="109afd5b2c8f34d4" providerId="LiveId" clId="{5633E746-AC3A-4DB5-989D-CF4C362B0390}" dt="2024-04-30T13:44:22.116" v="64" actId="478"/>
          <ac:grpSpMkLst>
            <pc:docMk/>
            <pc:sldMk cId="0" sldId="264"/>
            <ac:grpSpMk id="12290" creationId="{C35DCCDC-6CF8-17C8-EA6C-B89C722D4EC2}"/>
          </ac:grpSpMkLst>
        </pc:grpChg>
      </pc:sldChg>
      <pc:sldChg chg="delSp modSp mod">
        <pc:chgData name="Lauren de Silva" userId="109afd5b2c8f34d4" providerId="LiveId" clId="{5633E746-AC3A-4DB5-989D-CF4C362B0390}" dt="2024-04-30T13:44:26.008" v="65" actId="478"/>
        <pc:sldMkLst>
          <pc:docMk/>
          <pc:sldMk cId="0" sldId="266"/>
        </pc:sldMkLst>
        <pc:spChg chg="mod">
          <ac:chgData name="Lauren de Silva" userId="109afd5b2c8f34d4" providerId="LiveId" clId="{5633E746-AC3A-4DB5-989D-CF4C362B0390}" dt="2024-04-30T13:43:06.370" v="12"/>
          <ac:spMkLst>
            <pc:docMk/>
            <pc:sldMk cId="0" sldId="266"/>
            <ac:spMk id="14338" creationId="{9BE8E2E8-E0A0-6B1B-3B99-EADA0FFD2956}"/>
          </ac:spMkLst>
        </pc:spChg>
        <pc:grpChg chg="del">
          <ac:chgData name="Lauren de Silva" userId="109afd5b2c8f34d4" providerId="LiveId" clId="{5633E746-AC3A-4DB5-989D-CF4C362B0390}" dt="2024-04-30T13:44:26.008" v="65" actId="478"/>
          <ac:grpSpMkLst>
            <pc:docMk/>
            <pc:sldMk cId="0" sldId="266"/>
            <ac:grpSpMk id="14340" creationId="{60717419-1C06-B02C-066D-E8BD0EF54415}"/>
          </ac:grpSpMkLst>
        </pc:grpChg>
      </pc:sldChg>
      <pc:sldChg chg="delSp modSp mod">
        <pc:chgData name="Lauren de Silva" userId="109afd5b2c8f34d4" providerId="LiveId" clId="{5633E746-AC3A-4DB5-989D-CF4C362B0390}" dt="2024-04-30T13:44:39.732" v="71" actId="1076"/>
        <pc:sldMkLst>
          <pc:docMk/>
          <pc:sldMk cId="0" sldId="267"/>
        </pc:sldMkLst>
        <pc:spChg chg="mod">
          <ac:chgData name="Lauren de Silva" userId="109afd5b2c8f34d4" providerId="LiveId" clId="{5633E746-AC3A-4DB5-989D-CF4C362B0390}" dt="2024-04-30T13:44:39.732" v="71" actId="1076"/>
          <ac:spMkLst>
            <pc:docMk/>
            <pc:sldMk cId="0" sldId="267"/>
            <ac:spMk id="9" creationId="{755DE5E2-BD31-34D1-D9FB-35218ACED139}"/>
          </ac:spMkLst>
        </pc:spChg>
        <pc:spChg chg="mod">
          <ac:chgData name="Lauren de Silva" userId="109afd5b2c8f34d4" providerId="LiveId" clId="{5633E746-AC3A-4DB5-989D-CF4C362B0390}" dt="2024-04-30T13:43:06.370" v="12"/>
          <ac:spMkLst>
            <pc:docMk/>
            <pc:sldMk cId="0" sldId="267"/>
            <ac:spMk id="16386" creationId="{53988C86-D437-E78C-5606-94982C1C406C}"/>
          </ac:spMkLst>
        </pc:spChg>
        <pc:grpChg chg="del">
          <ac:chgData name="Lauren de Silva" userId="109afd5b2c8f34d4" providerId="LiveId" clId="{5633E746-AC3A-4DB5-989D-CF4C362B0390}" dt="2024-04-30T13:44:28.940" v="66" actId="478"/>
          <ac:grpSpMkLst>
            <pc:docMk/>
            <pc:sldMk cId="0" sldId="267"/>
            <ac:grpSpMk id="16387" creationId="{26FA8C79-9ADD-F0F9-DBD5-8B95C2372792}"/>
          </ac:grpSpMkLst>
        </pc:grpChg>
        <pc:picChg chg="del">
          <ac:chgData name="Lauren de Silva" userId="109afd5b2c8f34d4" providerId="LiveId" clId="{5633E746-AC3A-4DB5-989D-CF4C362B0390}" dt="2024-04-30T13:44:30.632" v="67" actId="478"/>
          <ac:picMkLst>
            <pc:docMk/>
            <pc:sldMk cId="0" sldId="267"/>
            <ac:picMk id="16394" creationId="{03AD7652-3330-80B2-D950-9BF61060ABE0}"/>
          </ac:picMkLst>
        </pc:picChg>
      </pc:sldChg>
      <pc:sldChg chg="addSp delSp new del mod ord">
        <pc:chgData name="Lauren de Silva" userId="109afd5b2c8f34d4" providerId="LiveId" clId="{5633E746-AC3A-4DB5-989D-CF4C362B0390}" dt="2024-04-30T18:21:55.518" v="508" actId="47"/>
        <pc:sldMkLst>
          <pc:docMk/>
          <pc:sldMk cId="1776622042" sldId="268"/>
        </pc:sldMkLst>
        <pc:spChg chg="add del">
          <ac:chgData name="Lauren de Silva" userId="109afd5b2c8f34d4" providerId="LiveId" clId="{5633E746-AC3A-4DB5-989D-CF4C362B0390}" dt="2024-04-30T18:21:51.309" v="506" actId="22"/>
          <ac:spMkLst>
            <pc:docMk/>
            <pc:sldMk cId="1776622042" sldId="268"/>
            <ac:spMk id="3" creationId="{923CD5EA-308C-FB98-B3AD-A2A17064BED7}"/>
          </ac:spMkLst>
        </pc:spChg>
      </pc:sldChg>
      <pc:sldChg chg="addSp delSp modSp add mod delAnim modAnim">
        <pc:chgData name="Lauren de Silva" userId="109afd5b2c8f34d4" providerId="LiveId" clId="{5633E746-AC3A-4DB5-989D-CF4C362B0390}" dt="2024-04-30T18:42:25.965" v="709" actId="403"/>
        <pc:sldMkLst>
          <pc:docMk/>
          <pc:sldMk cId="1985854611" sldId="269"/>
        </pc:sldMkLst>
        <pc:spChg chg="add mod">
          <ac:chgData name="Lauren de Silva" userId="109afd5b2c8f34d4" providerId="LiveId" clId="{5633E746-AC3A-4DB5-989D-CF4C362B0390}" dt="2024-04-30T18:42:12.770" v="705" actId="1076"/>
          <ac:spMkLst>
            <pc:docMk/>
            <pc:sldMk cId="1985854611" sldId="269"/>
            <ac:spMk id="2" creationId="{E3CC859C-C5DD-571E-72F0-A5710A4C73F5}"/>
          </ac:spMkLst>
        </pc:spChg>
        <pc:spChg chg="del">
          <ac:chgData name="Lauren de Silva" userId="109afd5b2c8f34d4" providerId="LiveId" clId="{5633E746-AC3A-4DB5-989D-CF4C362B0390}" dt="2024-04-30T18:24:11.606" v="523" actId="478"/>
          <ac:spMkLst>
            <pc:docMk/>
            <pc:sldMk cId="1985854611" sldId="269"/>
            <ac:spMk id="3" creationId="{8CC289C2-19FC-DDF0-963D-C4099CE57BC0}"/>
          </ac:spMkLst>
        </pc:spChg>
        <pc:spChg chg="add mod">
          <ac:chgData name="Lauren de Silva" userId="109afd5b2c8f34d4" providerId="LiveId" clId="{5633E746-AC3A-4DB5-989D-CF4C362B0390}" dt="2024-04-30T18:42:25.965" v="709" actId="403"/>
          <ac:spMkLst>
            <pc:docMk/>
            <pc:sldMk cId="1985854611" sldId="269"/>
            <ac:spMk id="4" creationId="{A8D08EE8-0097-768C-9840-24FD1F4329BE}"/>
          </ac:spMkLst>
        </pc:spChg>
        <pc:spChg chg="del mod">
          <ac:chgData name="Lauren de Silva" userId="109afd5b2c8f34d4" providerId="LiveId" clId="{5633E746-AC3A-4DB5-989D-CF4C362B0390}" dt="2024-04-30T18:22:12.755" v="514"/>
          <ac:spMkLst>
            <pc:docMk/>
            <pc:sldMk cId="1985854611" sldId="269"/>
            <ac:spMk id="9" creationId="{824243CB-4F56-EE49-F653-BFF2D34F7D61}"/>
          </ac:spMkLst>
        </pc:spChg>
        <pc:spChg chg="del">
          <ac:chgData name="Lauren de Silva" userId="109afd5b2c8f34d4" providerId="LiveId" clId="{5633E746-AC3A-4DB5-989D-CF4C362B0390}" dt="2024-04-30T18:22:19.443" v="516" actId="478"/>
          <ac:spMkLst>
            <pc:docMk/>
            <pc:sldMk cId="1985854611" sldId="269"/>
            <ac:spMk id="10" creationId="{DFAAEFBD-9C88-910C-BC41-35438B5762F7}"/>
          </ac:spMkLst>
        </pc:spChg>
        <pc:spChg chg="del mod">
          <ac:chgData name="Lauren de Silva" userId="109afd5b2c8f34d4" providerId="LiveId" clId="{5633E746-AC3A-4DB5-989D-CF4C362B0390}" dt="2024-04-30T18:22:12.711" v="512" actId="478"/>
          <ac:spMkLst>
            <pc:docMk/>
            <pc:sldMk cId="1985854611" sldId="269"/>
            <ac:spMk id="11" creationId="{62AD3AFB-00B9-A952-D37D-9D9829AAEB69}"/>
          </ac:spMkLst>
        </pc:spChg>
        <pc:spChg chg="del">
          <ac:chgData name="Lauren de Silva" userId="109afd5b2c8f34d4" providerId="LiveId" clId="{5633E746-AC3A-4DB5-989D-CF4C362B0390}" dt="2024-04-30T18:22:19.443" v="516" actId="478"/>
          <ac:spMkLst>
            <pc:docMk/>
            <pc:sldMk cId="1985854611" sldId="269"/>
            <ac:spMk id="15" creationId="{9972A687-D3A2-44E9-FF4D-31D01B09D5BC}"/>
          </ac:spMkLst>
        </pc:spChg>
        <pc:spChg chg="add mod">
          <ac:chgData name="Lauren de Silva" userId="109afd5b2c8f34d4" providerId="LiveId" clId="{5633E746-AC3A-4DB5-989D-CF4C362B0390}" dt="2024-04-30T18:30:30.216" v="586" actId="207"/>
          <ac:spMkLst>
            <pc:docMk/>
            <pc:sldMk cId="1985854611" sldId="269"/>
            <ac:spMk id="21" creationId="{BD17D7C2-7640-8206-975C-79A175515AEE}"/>
          </ac:spMkLst>
        </pc:spChg>
        <pc:spChg chg="del">
          <ac:chgData name="Lauren de Silva" userId="109afd5b2c8f34d4" providerId="LiveId" clId="{5633E746-AC3A-4DB5-989D-CF4C362B0390}" dt="2024-04-30T18:24:14.304" v="524" actId="478"/>
          <ac:spMkLst>
            <pc:docMk/>
            <pc:sldMk cId="1985854611" sldId="269"/>
            <ac:spMk id="30" creationId="{943878D3-5449-FA2A-002C-65CC15F8DF1A}"/>
          </ac:spMkLst>
        </pc:spChg>
        <pc:spChg chg="add mod">
          <ac:chgData name="Lauren de Silva" userId="109afd5b2c8f34d4" providerId="LiveId" clId="{5633E746-AC3A-4DB5-989D-CF4C362B0390}" dt="2024-04-30T18:30:26.346" v="585" actId="207"/>
          <ac:spMkLst>
            <pc:docMk/>
            <pc:sldMk cId="1985854611" sldId="269"/>
            <ac:spMk id="32" creationId="{F6F2C5FD-B350-2337-68D6-482E7913D131}"/>
          </ac:spMkLst>
        </pc:spChg>
        <pc:spChg chg="add mod">
          <ac:chgData name="Lauren de Silva" userId="109afd5b2c8f34d4" providerId="LiveId" clId="{5633E746-AC3A-4DB5-989D-CF4C362B0390}" dt="2024-04-30T18:32:55.490" v="605" actId="207"/>
          <ac:spMkLst>
            <pc:docMk/>
            <pc:sldMk cId="1985854611" sldId="269"/>
            <ac:spMk id="36" creationId="{83A27554-E3E4-D58C-9078-4DC475D35E35}"/>
          </ac:spMkLst>
        </pc:spChg>
        <pc:spChg chg="add mod ord">
          <ac:chgData name="Lauren de Silva" userId="109afd5b2c8f34d4" providerId="LiveId" clId="{5633E746-AC3A-4DB5-989D-CF4C362B0390}" dt="2024-04-30T18:41:46.054" v="698" actId="1076"/>
          <ac:spMkLst>
            <pc:docMk/>
            <pc:sldMk cId="1985854611" sldId="269"/>
            <ac:spMk id="43" creationId="{99FFF59B-E439-70D0-D607-C7D048F42D82}"/>
          </ac:spMkLst>
        </pc:spChg>
        <pc:spChg chg="del">
          <ac:chgData name="Lauren de Silva" userId="109afd5b2c8f34d4" providerId="LiveId" clId="{5633E746-AC3A-4DB5-989D-CF4C362B0390}" dt="2024-04-30T18:22:23.710" v="517" actId="478"/>
          <ac:spMkLst>
            <pc:docMk/>
            <pc:sldMk cId="1985854611" sldId="269"/>
            <ac:spMk id="60" creationId="{F11C3AA2-5896-D141-86C9-7397092795A4}"/>
          </ac:spMkLst>
        </pc:spChg>
        <pc:spChg chg="del">
          <ac:chgData name="Lauren de Silva" userId="109afd5b2c8f34d4" providerId="LiveId" clId="{5633E746-AC3A-4DB5-989D-CF4C362B0390}" dt="2024-04-30T18:22:23.710" v="517" actId="478"/>
          <ac:spMkLst>
            <pc:docMk/>
            <pc:sldMk cId="1985854611" sldId="269"/>
            <ac:spMk id="61" creationId="{42E88E42-8C2D-C297-3F1F-6F97D9A18AAA}"/>
          </ac:spMkLst>
        </pc:spChg>
        <pc:spChg chg="mod">
          <ac:chgData name="Lauren de Silva" userId="109afd5b2c8f34d4" providerId="LiveId" clId="{5633E746-AC3A-4DB5-989D-CF4C362B0390}" dt="2024-04-30T18:41:46.054" v="698" actId="1076"/>
          <ac:spMkLst>
            <pc:docMk/>
            <pc:sldMk cId="1985854611" sldId="269"/>
            <ac:spMk id="63" creationId="{F3B1726D-82A0-D4BD-733D-C87DE333D276}"/>
          </ac:spMkLst>
        </pc:spChg>
        <pc:spChg chg="mod">
          <ac:chgData name="Lauren de Silva" userId="109afd5b2c8f34d4" providerId="LiveId" clId="{5633E746-AC3A-4DB5-989D-CF4C362B0390}" dt="2024-04-30T18:41:52.794" v="699" actId="1076"/>
          <ac:spMkLst>
            <pc:docMk/>
            <pc:sldMk cId="1985854611" sldId="269"/>
            <ac:spMk id="12293" creationId="{5DB006B0-3A5C-82F8-E853-DEB1E1315B62}"/>
          </ac:spMkLst>
        </pc:spChg>
        <pc:graphicFrameChg chg="mod">
          <ac:chgData name="Lauren de Silva" userId="109afd5b2c8f34d4" providerId="LiveId" clId="{5633E746-AC3A-4DB5-989D-CF4C362B0390}" dt="2024-04-30T18:40:42.548" v="675" actId="1076"/>
          <ac:graphicFrameMkLst>
            <pc:docMk/>
            <pc:sldMk cId="1985854611" sldId="269"/>
            <ac:graphicFrameMk id="12291" creationId="{6F69C59D-16C5-60AA-81E4-510DCA0EC2D0}"/>
          </ac:graphicFrameMkLst>
        </pc:graphicFrameChg>
        <pc:picChg chg="del">
          <ac:chgData name="Lauren de Silva" userId="109afd5b2c8f34d4" providerId="LiveId" clId="{5633E746-AC3A-4DB5-989D-CF4C362B0390}" dt="2024-04-30T18:22:14.672" v="515" actId="478"/>
          <ac:picMkLst>
            <pc:docMk/>
            <pc:sldMk cId="1985854611" sldId="269"/>
            <ac:picMk id="2" creationId="{D9C5B9C9-2E14-7296-0D7A-3F26D1306349}"/>
          </ac:picMkLst>
        </pc:picChg>
        <pc:picChg chg="add mod">
          <ac:chgData name="Lauren de Silva" userId="109afd5b2c8f34d4" providerId="LiveId" clId="{5633E746-AC3A-4DB5-989D-CF4C362B0390}" dt="2024-04-30T18:41:46.054" v="698" actId="1076"/>
          <ac:picMkLst>
            <pc:docMk/>
            <pc:sldMk cId="1985854611" sldId="269"/>
            <ac:picMk id="6" creationId="{5CA2A7ED-1FE8-0246-0F3D-7B6B5E63E589}"/>
          </ac:picMkLst>
        </pc:picChg>
        <pc:picChg chg="add mod ord">
          <ac:chgData name="Lauren de Silva" userId="109afd5b2c8f34d4" providerId="LiveId" clId="{5633E746-AC3A-4DB5-989D-CF4C362B0390}" dt="2024-04-30T18:41:46.054" v="698" actId="1076"/>
          <ac:picMkLst>
            <pc:docMk/>
            <pc:sldMk cId="1985854611" sldId="269"/>
            <ac:picMk id="38" creationId="{E3EE61F7-1D0C-99F0-669C-D31F77F984A4}"/>
          </ac:picMkLst>
        </pc:picChg>
        <pc:picChg chg="add mod ord">
          <ac:chgData name="Lauren de Silva" userId="109afd5b2c8f34d4" providerId="LiveId" clId="{5633E746-AC3A-4DB5-989D-CF4C362B0390}" dt="2024-04-30T18:41:46.054" v="698" actId="1076"/>
          <ac:picMkLst>
            <pc:docMk/>
            <pc:sldMk cId="1985854611" sldId="269"/>
            <ac:picMk id="40" creationId="{C3D1627E-3D75-2964-A8C7-69FCEE120076}"/>
          </ac:picMkLst>
        </pc:picChg>
        <pc:picChg chg="add mod modCrop">
          <ac:chgData name="Lauren de Silva" userId="109afd5b2c8f34d4" providerId="LiveId" clId="{5633E746-AC3A-4DB5-989D-CF4C362B0390}" dt="2024-04-30T18:41:46.054" v="698" actId="1076"/>
          <ac:picMkLst>
            <pc:docMk/>
            <pc:sldMk cId="1985854611" sldId="269"/>
            <ac:picMk id="42" creationId="{7D5E393A-D588-DE39-6940-5D8BAFC51397}"/>
          </ac:picMkLst>
        </pc:picChg>
        <pc:picChg chg="del">
          <ac:chgData name="Lauren de Silva" userId="109afd5b2c8f34d4" providerId="LiveId" clId="{5633E746-AC3A-4DB5-989D-CF4C362B0390}" dt="2024-04-30T18:22:25.772" v="518" actId="478"/>
          <ac:picMkLst>
            <pc:docMk/>
            <pc:sldMk cId="1985854611" sldId="269"/>
            <ac:picMk id="65" creationId="{1415DC11-3C07-F872-1172-C8D143422886}"/>
          </ac:picMkLst>
        </pc:picChg>
        <pc:inkChg chg="add">
          <ac:chgData name="Lauren de Silva" userId="109afd5b2c8f34d4" providerId="LiveId" clId="{5633E746-AC3A-4DB5-989D-CF4C362B0390}" dt="2024-04-30T18:28:38.018" v="566" actId="9405"/>
          <ac:inkMkLst>
            <pc:docMk/>
            <pc:sldMk cId="1985854611" sldId="269"/>
            <ac:inkMk id="28" creationId="{BE08A532-58AB-56F7-DE5F-284BA5675379}"/>
          </ac:inkMkLst>
        </pc:inkChg>
        <pc:inkChg chg="add mod">
          <ac:chgData name="Lauren de Silva" userId="109afd5b2c8f34d4" providerId="LiveId" clId="{5633E746-AC3A-4DB5-989D-CF4C362B0390}" dt="2024-04-30T18:29:39.909" v="570" actId="14100"/>
          <ac:inkMkLst>
            <pc:docMk/>
            <pc:sldMk cId="1985854611" sldId="269"/>
            <ac:inkMk id="29" creationId="{9FD5ECEC-12EB-3584-90B3-BE03932592E6}"/>
          </ac:inkMkLst>
        </pc:inkChg>
        <pc:inkChg chg="add del">
          <ac:chgData name="Lauren de Silva" userId="109afd5b2c8f34d4" providerId="LiveId" clId="{5633E746-AC3A-4DB5-989D-CF4C362B0390}" dt="2024-04-30T18:29:45.808" v="571" actId="478"/>
          <ac:inkMkLst>
            <pc:docMk/>
            <pc:sldMk cId="1985854611" sldId="269"/>
            <ac:inkMk id="31" creationId="{2D3B2C5E-6DCD-0EBE-4BC0-069004B80830}"/>
          </ac:inkMkLst>
        </pc:inkChg>
        <pc:inkChg chg="add del">
          <ac:chgData name="Lauren de Silva" userId="109afd5b2c8f34d4" providerId="LiveId" clId="{5633E746-AC3A-4DB5-989D-CF4C362B0390}" dt="2024-04-30T18:31:22.667" v="588" actId="9405"/>
          <ac:inkMkLst>
            <pc:docMk/>
            <pc:sldMk cId="1985854611" sldId="269"/>
            <ac:inkMk id="33" creationId="{F9B44218-B9A4-9DBB-1741-8C9042ABC295}"/>
          </ac:inkMkLst>
        </pc:inkChg>
        <pc:inkChg chg="add">
          <ac:chgData name="Lauren de Silva" userId="109afd5b2c8f34d4" providerId="LiveId" clId="{5633E746-AC3A-4DB5-989D-CF4C362B0390}" dt="2024-04-30T18:31:32.150" v="589" actId="9405"/>
          <ac:inkMkLst>
            <pc:docMk/>
            <pc:sldMk cId="1985854611" sldId="269"/>
            <ac:inkMk id="34" creationId="{8D2DF84A-AAFF-D7A5-2293-3645F69F5629}"/>
          </ac:inkMkLst>
        </pc:inkChg>
        <pc:inkChg chg="add mod">
          <ac:chgData name="Lauren de Silva" userId="109afd5b2c8f34d4" providerId="LiveId" clId="{5633E746-AC3A-4DB5-989D-CF4C362B0390}" dt="2024-04-30T18:32:30.399" v="591" actId="1076"/>
          <ac:inkMkLst>
            <pc:docMk/>
            <pc:sldMk cId="1985854611" sldId="269"/>
            <ac:inkMk id="35" creationId="{01762A65-A62E-9CE8-3915-CDC139389C12}"/>
          </ac:inkMkLst>
        </pc:inkChg>
        <pc:cxnChg chg="del">
          <ac:chgData name="Lauren de Silva" userId="109afd5b2c8f34d4" providerId="LiveId" clId="{5633E746-AC3A-4DB5-989D-CF4C362B0390}" dt="2024-04-30T18:24:06.060" v="522" actId="478"/>
          <ac:cxnSpMkLst>
            <pc:docMk/>
            <pc:sldMk cId="1985854611" sldId="269"/>
            <ac:cxnSpMk id="4" creationId="{9212466D-A18C-855B-346A-C7C35EF7A252}"/>
          </ac:cxnSpMkLst>
        </pc:cxnChg>
        <pc:cxnChg chg="add mod">
          <ac:chgData name="Lauren de Silva" userId="109afd5b2c8f34d4" providerId="LiveId" clId="{5633E746-AC3A-4DB5-989D-CF4C362B0390}" dt="2024-04-30T18:25:26.909" v="536" actId="14100"/>
          <ac:cxnSpMkLst>
            <pc:docMk/>
            <pc:sldMk cId="1985854611" sldId="269"/>
            <ac:cxnSpMk id="8" creationId="{709FB1DC-AB8E-CCE3-EA07-6E726B88F902}"/>
          </ac:cxnSpMkLst>
        </pc:cxnChg>
        <pc:cxnChg chg="del">
          <ac:chgData name="Lauren de Silva" userId="109afd5b2c8f34d4" providerId="LiveId" clId="{5633E746-AC3A-4DB5-989D-CF4C362B0390}" dt="2024-04-30T18:22:27.657" v="519" actId="478"/>
          <ac:cxnSpMkLst>
            <pc:docMk/>
            <pc:sldMk cId="1985854611" sldId="269"/>
            <ac:cxnSpMk id="12" creationId="{E108D46F-3A05-D949-AEEC-F33074C5D5DB}"/>
          </ac:cxnSpMkLst>
        </pc:cxnChg>
        <pc:cxnChg chg="add mod">
          <ac:chgData name="Lauren de Silva" userId="109afd5b2c8f34d4" providerId="LiveId" clId="{5633E746-AC3A-4DB5-989D-CF4C362B0390}" dt="2024-04-30T18:25:12.274" v="535" actId="14100"/>
          <ac:cxnSpMkLst>
            <pc:docMk/>
            <pc:sldMk cId="1985854611" sldId="269"/>
            <ac:cxnSpMk id="16" creationId="{31504899-8C74-E8DE-A17B-FB64C12975BD}"/>
          </ac:cxnSpMkLst>
        </pc:cxnChg>
        <pc:cxnChg chg="del">
          <ac:chgData name="Lauren de Silva" userId="109afd5b2c8f34d4" providerId="LiveId" clId="{5633E746-AC3A-4DB5-989D-CF4C362B0390}" dt="2024-04-30T18:22:19.443" v="516" actId="478"/>
          <ac:cxnSpMkLst>
            <pc:docMk/>
            <pc:sldMk cId="1985854611" sldId="269"/>
            <ac:cxnSpMk id="17" creationId="{AADC738D-3E43-0072-F52F-C018328FBC8D}"/>
          </ac:cxnSpMkLst>
        </pc:cxnChg>
        <pc:cxnChg chg="add del mod">
          <ac:chgData name="Lauren de Silva" userId="109afd5b2c8f34d4" providerId="LiveId" clId="{5633E746-AC3A-4DB5-989D-CF4C362B0390}" dt="2024-04-30T18:28:44.529" v="567" actId="478"/>
          <ac:cxnSpMkLst>
            <pc:docMk/>
            <pc:sldMk cId="1985854611" sldId="269"/>
            <ac:cxnSpMk id="22" creationId="{81A16473-AADF-1C24-2D45-86767949A322}"/>
          </ac:cxnSpMkLst>
        </pc:cxnChg>
        <pc:cxnChg chg="del">
          <ac:chgData name="Lauren de Silva" userId="109afd5b2c8f34d4" providerId="LiveId" clId="{5633E746-AC3A-4DB5-989D-CF4C362B0390}" dt="2024-04-30T18:22:19.443" v="516" actId="478"/>
          <ac:cxnSpMkLst>
            <pc:docMk/>
            <pc:sldMk cId="1985854611" sldId="269"/>
            <ac:cxnSpMk id="23" creationId="{92FCA1A9-8B13-F3C2-8BEE-D387FB958613}"/>
          </ac:cxnSpMkLst>
        </pc:cxnChg>
        <pc:cxnChg chg="add del mod">
          <ac:chgData name="Lauren de Silva" userId="109afd5b2c8f34d4" providerId="LiveId" clId="{5633E746-AC3A-4DB5-989D-CF4C362B0390}" dt="2024-04-30T18:27:42.536" v="562" actId="478"/>
          <ac:cxnSpMkLst>
            <pc:docMk/>
            <pc:sldMk cId="1985854611" sldId="269"/>
            <ac:cxnSpMk id="25" creationId="{CD339207-DA6B-1401-5FD2-743E7C03C562}"/>
          </ac:cxnSpMkLst>
        </pc:cxnChg>
        <pc:cxnChg chg="add del mod">
          <ac:chgData name="Lauren de Silva" userId="109afd5b2c8f34d4" providerId="LiveId" clId="{5633E746-AC3A-4DB5-989D-CF4C362B0390}" dt="2024-04-30T18:28:01.158" v="565" actId="478"/>
          <ac:cxnSpMkLst>
            <pc:docMk/>
            <pc:sldMk cId="1985854611" sldId="269"/>
            <ac:cxnSpMk id="27" creationId="{62C3E69E-66AA-2121-C9B9-4DF4303D4BDC}"/>
          </ac:cxnSpMkLst>
        </pc:cxnChg>
        <pc:cxnChg chg="del">
          <ac:chgData name="Lauren de Silva" userId="109afd5b2c8f34d4" providerId="LiveId" clId="{5633E746-AC3A-4DB5-989D-CF4C362B0390}" dt="2024-04-30T18:22:19.443" v="516" actId="478"/>
          <ac:cxnSpMkLst>
            <pc:docMk/>
            <pc:sldMk cId="1985854611" sldId="269"/>
            <ac:cxnSpMk id="44" creationId="{294FF4F4-A106-2577-8D66-9DFECA8D0210}"/>
          </ac:cxnSpMkLst>
        </pc:cxnChg>
        <pc:cxnChg chg="del">
          <ac:chgData name="Lauren de Silva" userId="109afd5b2c8f34d4" providerId="LiveId" clId="{5633E746-AC3A-4DB5-989D-CF4C362B0390}" dt="2024-04-30T18:22:19.443" v="516" actId="478"/>
          <ac:cxnSpMkLst>
            <pc:docMk/>
            <pc:sldMk cId="1985854611" sldId="269"/>
            <ac:cxnSpMk id="58" creationId="{D0E1D6F9-5300-C7FD-80B1-D12DA3E4A9C6}"/>
          </ac:cxnSpMkLst>
        </pc:cxnChg>
        <pc:cxnChg chg="del">
          <ac:chgData name="Lauren de Silva" userId="109afd5b2c8f34d4" providerId="LiveId" clId="{5633E746-AC3A-4DB5-989D-CF4C362B0390}" dt="2024-04-30T18:22:19.443" v="516" actId="478"/>
          <ac:cxnSpMkLst>
            <pc:docMk/>
            <pc:sldMk cId="1985854611" sldId="269"/>
            <ac:cxnSpMk id="62" creationId="{A32C385B-1614-4E0C-C660-08FD91911E51}"/>
          </ac:cxnSpMkLst>
        </pc:cxnChg>
        <pc:cxnChg chg="del">
          <ac:chgData name="Lauren de Silva" userId="109afd5b2c8f34d4" providerId="LiveId" clId="{5633E746-AC3A-4DB5-989D-CF4C362B0390}" dt="2024-04-30T18:22:23.710" v="517" actId="478"/>
          <ac:cxnSpMkLst>
            <pc:docMk/>
            <pc:sldMk cId="1985854611" sldId="269"/>
            <ac:cxnSpMk id="64" creationId="{24B3F7C7-64DA-D67B-83AC-7D633617BC6B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DC7DF27C-CF2D-329A-AB71-58D7033661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6F64F41E-BB03-FFA0-B920-C09DDFF852F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D1F05D-0835-1D49-B27B-518E09F159A2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27652" name="Rectangle 1028">
            <a:extLst>
              <a:ext uri="{FF2B5EF4-FFF2-40B4-BE49-F238E27FC236}">
                <a16:creationId xmlns:a16="http://schemas.microsoft.com/office/drawing/2014/main" id="{BB874FFB-A443-B4D1-C00D-EC80964A27A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1029">
            <a:extLst>
              <a:ext uri="{FF2B5EF4-FFF2-40B4-BE49-F238E27FC236}">
                <a16:creationId xmlns:a16="http://schemas.microsoft.com/office/drawing/2014/main" id="{49283F5D-9059-73C8-F9B0-D6ED3DA228C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FE9FFE-E2DD-764F-8727-F5DDC15E1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30T18:28:38.012"/>
    </inkml:context>
    <inkml:brush xml:id="br0">
      <inkml:brushProperty name="width" value="0.05" units="cm"/>
      <inkml:brushProperty name="height" value="0.05" units="cm"/>
      <inkml:brushProperty name="color" value="#00A0D7"/>
      <inkml:brushProperty name="ignorePressure" value="1"/>
    </inkml:brush>
  </inkml:definitions>
  <inkml:trace contextRef="#ctx0" brushRef="#br0">0 0,'1160'0,"-1156"0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30T18:28:54.907"/>
    </inkml:context>
    <inkml:brush xml:id="br0">
      <inkml:brushProperty name="width" value="0.05" units="cm"/>
      <inkml:brushProperty name="height" value="0.05" units="cm"/>
      <inkml:brushProperty name="color" value="#00A0D7"/>
      <inkml:brushProperty name="ignorePressure" value="1"/>
    </inkml:brush>
  </inkml:definitions>
  <inkml:trace contextRef="#ctx0" brushRef="#br0">1 0,'0'4508,"0"-4502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30T18:31:32.146"/>
    </inkml:context>
    <inkml:brush xml:id="br0">
      <inkml:brushProperty name="width" value="0.05" units="cm"/>
      <inkml:brushProperty name="height" value="0.05" units="cm"/>
      <inkml:brushProperty name="color" value="#F6630D"/>
      <inkml:brushProperty name="ignorePressure" value="1"/>
    </inkml:brush>
  </inkml:definitions>
  <inkml:trace contextRef="#ctx0" brushRef="#br0">0 0,'0'11100,"0"-11089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30T18:32:14.606"/>
    </inkml:context>
    <inkml:brush xml:id="br0">
      <inkml:brushProperty name="width" value="0.05" units="cm"/>
      <inkml:brushProperty name="height" value="0.05" units="cm"/>
      <inkml:brushProperty name="color" value="#F6630D"/>
      <inkml:brushProperty name="ignorePressure" value="1"/>
    </inkml:brush>
  </inkml:definitions>
  <inkml:trace contextRef="#ctx0" brushRef="#br0">4270 0,'-4265'0,"4261"0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21885A3-E24A-3AB7-2A1D-BF2C0F13E0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08285C3-E628-23B1-D538-A4B84E36D3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95A0E2-2F19-F049-90A0-E3D7807F7CD4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B6A25AF-B8B5-0A08-DC54-1026CDD47F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59949027-0B44-08E2-E400-478A07A2F73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179D81C6-3B99-80E2-6BDC-7AF0BBDDD5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FCF772C3-9938-CDDF-D5C3-F2208BDA1A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122173-88E1-0C49-ADAE-E30B261C21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1F437-C67A-B52D-BFE5-88D8B4F658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EB8854-6FC2-04DC-32DE-CD9950CDA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243BD3B-383C-6651-483B-72CFFFCBD5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0F7671F-C1C7-D0DE-10DF-67B26C64C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BDCC63C-C2D0-1D31-0474-7C11093B22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7115E27-9677-7A49-DF1F-4DF854114F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Why no C or D dependence?</a:t>
            </a:r>
          </a:p>
          <a:p>
            <a:pPr eaLnBrk="1" hangingPunct="1"/>
            <a:r>
              <a:rPr lang="en-US" altLang="en-US" dirty="0"/>
              <a:t>If I instead measured 13/8, should I report that as the order </a:t>
            </a:r>
            <a:r>
              <a:rPr lang="en-US" altLang="en-US" dirty="0" err="1"/>
              <a:t>wrt</a:t>
            </a:r>
            <a:r>
              <a:rPr lang="en-US" altLang="en-US" dirty="0"/>
              <a:t> A?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E13382E-3C2B-12F0-232D-608D2E92D8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C7A797-0935-95E7-CA2A-A73183B5A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17D991C-2C8E-EA37-6CF9-63D3C46701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6E733EA-EBC8-61FA-3B34-4C133B154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754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17D991C-2C8E-EA37-6CF9-63D3C46701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6E733EA-EBC8-61FA-3B34-4C133B154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820FA00-840F-65BD-979F-DFC82AB43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DB39AA8-7C9F-5101-33E4-7E7FDDC76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BB53E1-66AF-FA49-9746-05FB7C038FD9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3B50958-8DBD-3941-8428-25E7ACB4BC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10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22634-7F24-1C43-9370-45878C70AE5A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40C6D-9F7F-D24B-AF82-0C8025426C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06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4F86D7-96AB-9E4C-BA21-B7BEDE6398F7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74217-4AA2-1644-AF43-28E7BBD5FD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83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6DEDF-FD1C-FA43-BC1A-A5CB28423186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82F7A-2E51-624B-BED1-717A184896D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58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C77852-5C82-C443-96D0-7863F63AB6E0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277AF-CB93-6649-B49F-8CB779B91AF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68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281174-26DA-5145-9C04-38FB93D36776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E8F76-9AD9-3940-BE1B-2A2033700B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F01CFC-419D-EF4E-9358-AB2A0FDBFC2C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8608-8067-284E-80FD-F0323BDA27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45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FD966-6FF0-C347-AFA0-69225335B14A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AAED4-8526-6E45-A686-EA139BC806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01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E37CE-9124-DE49-B534-D75F8D253ACB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3D03B-23FF-6F48-BCA2-1E0B4E6FC1F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87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1F391-71E5-E541-A4E8-434A143A9809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28258-5B1F-1E49-AB9E-3026039B0B4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92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E7DEB3-4885-D24E-AEE9-345AC710601E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DE7BD-34C8-414F-A5A9-5F72CDB74D4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2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981743C-5179-6346-88DB-0C279BB9F4C1}" type="datetimeFigureOut">
              <a:rPr lang="en-US" smtClean="0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C160EDC-D730-344E-BA7B-1B640F98841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45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???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4.xml"/><Relationship Id="rId3" Type="http://schemas.openxmlformats.org/officeDocument/2006/relationships/oleObject" Target="???" TargetMode="External"/><Relationship Id="rId7" Type="http://schemas.openxmlformats.org/officeDocument/2006/relationships/customXml" Target="../ink/ink1.xml"/><Relationship Id="rId12" Type="http://schemas.openxmlformats.org/officeDocument/2006/relationships/image" Target="../media/image13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customXml" Target="../ink/ink3.xml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1.png"/><Relationship Id="rId9" Type="http://schemas.openxmlformats.org/officeDocument/2006/relationships/customXml" Target="../ink/ink2.xml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image" Target="../media/image18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>
            <a:extLst>
              <a:ext uri="{FF2B5EF4-FFF2-40B4-BE49-F238E27FC236}">
                <a16:creationId xmlns:a16="http://schemas.microsoft.com/office/drawing/2014/main" id="{6105E644-1C9D-E3BB-FF0A-05313B523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2212975"/>
            <a:ext cx="7754938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Calculation Session 14  Exercise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24627-B1FC-AD68-134D-EF4AA15AD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900" y="3810000"/>
            <a:ext cx="5410200" cy="27051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Created by Doug Greer ’12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Allan Brooks ’14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Bill </a:t>
            </a:r>
            <a:r>
              <a:rPr lang="en-US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Wheatle</a:t>
            </a: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’15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Eric McShane ’16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Apoorva Agarwal &amp; Drew </a:t>
            </a:r>
            <a:r>
              <a:rPr lang="en-US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Lazarow</a:t>
            </a: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’21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Ariel Struzyk ‘23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Lauren de Silva ’25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by Emily Destito ’26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4708C12-BCF0-6A84-AC7C-46C460ACD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790700"/>
            <a:ext cx="525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the irreversible reaction A + 2B → C + 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is measured at various concentrations of A and B.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For each line on the graph below, [B] was at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same concentration, as indicated by the labels.</a:t>
            </a:r>
          </a:p>
        </p:txBody>
      </p:sp>
      <p:graphicFrame>
        <p:nvGraphicFramePr>
          <p:cNvPr id="6147" name="Object 10">
            <a:extLst>
              <a:ext uri="{FF2B5EF4-FFF2-40B4-BE49-F238E27FC236}">
                <a16:creationId xmlns:a16="http://schemas.microsoft.com/office/drawing/2014/main" id="{BFDC378D-299E-AC4C-0835-3E96072E5D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34025" y="906463"/>
          <a:ext cx="3408363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705600" imgH="9321800" progId="Word.Document.12">
                  <p:link updateAutomatic="1"/>
                </p:oleObj>
              </mc:Choice>
              <mc:Fallback>
                <p:oleObj name="Document" r:id="rId3" imgW="6705600" imgH="9321800" progId="Word.Document.12">
                  <p:link updateAutomatic="1"/>
                  <p:pic>
                    <p:nvPicPr>
                      <p:cNvPr id="6147" name="Object 10">
                        <a:extLst>
                          <a:ext uri="{FF2B5EF4-FFF2-40B4-BE49-F238E27FC236}">
                            <a16:creationId xmlns:a16="http://schemas.microsoft.com/office/drawing/2014/main" id="{BFDC378D-299E-AC4C-0835-3E96072E5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906463"/>
                        <a:ext cx="3408363" cy="473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5">
            <a:extLst>
              <a:ext uri="{FF2B5EF4-FFF2-40B4-BE49-F238E27FC236}">
                <a16:creationId xmlns:a16="http://schemas.microsoft.com/office/drawing/2014/main" id="{28DEF61A-025F-E866-B4CE-E426FA5AC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3109913"/>
            <a:ext cx="4572000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 order with respect to A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 order with respect to B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constant k</a:t>
            </a:r>
          </a:p>
        </p:txBody>
      </p:sp>
      <p:sp>
        <p:nvSpPr>
          <p:cNvPr id="6150" name="TextBox 11">
            <a:extLst>
              <a:ext uri="{FF2B5EF4-FFF2-40B4-BE49-F238E27FC236}">
                <a16:creationId xmlns:a16="http://schemas.microsoft.com/office/drawing/2014/main" id="{E54FBE00-EE7B-D67A-C363-259C672F3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0675"/>
            <a:ext cx="4597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 + 2B → C + D 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42C027-CED8-D7AE-C3D2-71967544FA08}"/>
              </a:ext>
            </a:extLst>
          </p:cNvPr>
          <p:cNvSpPr/>
          <p:nvPr/>
        </p:nvSpPr>
        <p:spPr>
          <a:xfrm>
            <a:off x="6172200" y="1752600"/>
            <a:ext cx="990600" cy="22860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D2392A-E4BD-26EE-A3E5-EFC68445C00C}"/>
              </a:ext>
            </a:extLst>
          </p:cNvPr>
          <p:cNvSpPr/>
          <p:nvPr/>
        </p:nvSpPr>
        <p:spPr>
          <a:xfrm>
            <a:off x="7521575" y="1531938"/>
            <a:ext cx="990600" cy="22860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382CAD-2A65-6EF9-FD1A-BE4E3A7201BB}"/>
              </a:ext>
            </a:extLst>
          </p:cNvPr>
          <p:cNvSpPr/>
          <p:nvPr/>
        </p:nvSpPr>
        <p:spPr>
          <a:xfrm>
            <a:off x="7010400" y="3709988"/>
            <a:ext cx="990600" cy="22860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8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18">
            <a:extLst>
              <a:ext uri="{FF2B5EF4-FFF2-40B4-BE49-F238E27FC236}">
                <a16:creationId xmlns:a16="http://schemas.microsoft.com/office/drawing/2014/main" id="{28B06B5E-14DA-C512-330E-177EBD1A5D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914400"/>
          <a:ext cx="3408363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705600" imgH="9321800" progId="Word.Document.12">
                  <p:link updateAutomatic="1"/>
                </p:oleObj>
              </mc:Choice>
              <mc:Fallback>
                <p:oleObj name="Document" r:id="rId3" imgW="6705600" imgH="9321800" progId="Word.Document.12">
                  <p:link updateAutomatic="1"/>
                  <p:pic>
                    <p:nvPicPr>
                      <p:cNvPr id="8194" name="Object 18">
                        <a:extLst>
                          <a:ext uri="{FF2B5EF4-FFF2-40B4-BE49-F238E27FC236}">
                            <a16:creationId xmlns:a16="http://schemas.microsoft.com/office/drawing/2014/main" id="{28B06B5E-14DA-C512-330E-177EBD1A5D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914400"/>
                        <a:ext cx="3408363" cy="473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19">
                <a:extLst>
                  <a:ext uri="{FF2B5EF4-FFF2-40B4-BE49-F238E27FC236}">
                    <a16:creationId xmlns:a16="http://schemas.microsoft.com/office/drawing/2014/main" id="{88FEB171-5C5B-D368-27D6-D392B2F7F62E}"/>
                  </a:ext>
                </a:extLst>
              </p:cNvPr>
              <p:cNvSpPr txBox="1"/>
              <p:nvPr/>
            </p:nvSpPr>
            <p:spPr bwMode="auto">
              <a:xfrm>
                <a:off x="1322388" y="1057275"/>
                <a:ext cx="3097212" cy="765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rate</m:t>
                      </m:r>
                      <m:r>
                        <a:rPr lang="en-US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  =  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Object 19">
                <a:extLst>
                  <a:ext uri="{FF2B5EF4-FFF2-40B4-BE49-F238E27FC236}">
                    <a16:creationId xmlns:a16="http://schemas.microsoft.com/office/drawing/2014/main" id="{88FEB171-5C5B-D368-27D6-D392B2F7F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388" y="1057275"/>
                <a:ext cx="3097212" cy="765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3731316-91A6-67FA-EBFF-DA1A252AA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3275013"/>
            <a:ext cx="3810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PLOT!!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218D941-A85F-5639-D827-EA96C1AC83AB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1905000"/>
            <a:ext cx="1752600" cy="2492375"/>
            <a:chOff x="6476999" y="1905001"/>
            <a:chExt cx="1752601" cy="249296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E477024-3A5A-2882-C32E-C033979182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6999" y="1905001"/>
              <a:ext cx="1752601" cy="2492966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78D3A0E-6F18-540B-659F-920860F612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6999" y="4364622"/>
              <a:ext cx="1752601" cy="7939"/>
            </a:xfrm>
            <a:prstGeom prst="line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1B802AB-5F66-39AE-DE7A-B312248A34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29600" y="1905001"/>
              <a:ext cx="0" cy="2442154"/>
            </a:xfrm>
            <a:prstGeom prst="line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CB233DD6-5D51-1272-2A7E-002BFD474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820988"/>
            <a:ext cx="838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increases from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1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1000</a:t>
            </a:r>
            <a:endParaRPr lang="en-US" altLang="en-US" sz="1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849F02B-CE65-CA43-3D5A-31E580FA5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2013" y="4349750"/>
            <a:ext cx="83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increases from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1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300</a:t>
            </a:r>
            <a:endParaRPr lang="en-US" altLang="en-US" sz="1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9CE115F-5CF5-0915-A61E-F1ADDEF2676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0368" y="2435887"/>
            <a:ext cx="3726726" cy="5203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892C9C7-FD7E-E569-FAB2-19E56B5CCC38}"/>
              </a:ext>
            </a:extLst>
          </p:cNvPr>
          <p:cNvGrpSpPr>
            <a:grpSpLocks/>
          </p:cNvGrpSpPr>
          <p:nvPr/>
        </p:nvGrpSpPr>
        <p:grpSpPr bwMode="auto">
          <a:xfrm>
            <a:off x="2482850" y="2289175"/>
            <a:ext cx="762000" cy="914400"/>
            <a:chOff x="3505200" y="761999"/>
            <a:chExt cx="762000" cy="914401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AC6A04F-42AD-40D0-9E82-6BA337A682A7}"/>
                </a:ext>
              </a:extLst>
            </p:cNvPr>
            <p:cNvCxnSpPr>
              <a:cxnSpLocks/>
            </p:cNvCxnSpPr>
            <p:nvPr/>
          </p:nvCxnSpPr>
          <p:spPr>
            <a:xfrm>
              <a:off x="3505200" y="761999"/>
              <a:ext cx="762000" cy="9144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9852618-6B50-22C0-05B5-EBCC4834E6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81400" y="761999"/>
              <a:ext cx="609600" cy="9144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E2BF5BCE-9CD2-334C-E88A-02509CB6D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45720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3/2 </a:t>
            </a:r>
          </a:p>
        </p:txBody>
      </p:sp>
      <p:sp>
        <p:nvSpPr>
          <p:cNvPr id="8207" name="TextBox 9">
            <a:extLst>
              <a:ext uri="{FF2B5EF4-FFF2-40B4-BE49-F238E27FC236}">
                <a16:creationId xmlns:a16="http://schemas.microsoft.com/office/drawing/2014/main" id="{40DFCF71-988C-E3F8-38D2-99891A286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449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for A?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ED0A3A-6F28-D6D5-3391-9F8C2677EED3}"/>
                  </a:ext>
                </a:extLst>
              </p:cNvPr>
              <p:cNvSpPr txBox="1"/>
              <p:nvPr/>
            </p:nvSpPr>
            <p:spPr>
              <a:xfrm>
                <a:off x="1093997" y="1719670"/>
                <a:ext cx="39490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𝑜𝑔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𝑟𝑎𝑡𝑒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𝑎𝑙𝑜𝑔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𝑏𝑙𝑜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ED0A3A-6F28-D6D5-3391-9F8C2677E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997" y="1719670"/>
                <a:ext cx="3949094" cy="276999"/>
              </a:xfrm>
              <a:prstGeom prst="rect">
                <a:avLst/>
              </a:prstGeom>
              <a:blipFill>
                <a:blip r:embed="rId7"/>
                <a:stretch>
                  <a:fillRect l="-641" t="-4348" r="-192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1D7C9E-A01D-263F-1327-1BB684453A71}"/>
              </a:ext>
            </a:extLst>
          </p:cNvPr>
          <p:cNvCxnSpPr/>
          <p:nvPr/>
        </p:nvCxnSpPr>
        <p:spPr>
          <a:xfrm flipV="1">
            <a:off x="3810000" y="1600200"/>
            <a:ext cx="685800" cy="533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F218E02-87F3-C636-54C0-C09E725A3E6E}"/>
              </a:ext>
            </a:extLst>
          </p:cNvPr>
          <p:cNvSpPr txBox="1"/>
          <p:nvPr/>
        </p:nvSpPr>
        <p:spPr>
          <a:xfrm>
            <a:off x="4401094" y="123271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[B]=1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4D514E-E039-FD8B-1D98-F083F5D95EC4}"/>
                  </a:ext>
                </a:extLst>
              </p:cNvPr>
              <p:cNvSpPr txBox="1"/>
              <p:nvPr/>
            </p:nvSpPr>
            <p:spPr>
              <a:xfrm>
                <a:off x="566388" y="3598069"/>
                <a:ext cx="5265609" cy="923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𝑆𝑙𝑜𝑝𝑒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𝑟𝑖𝑠𝑒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𝑟𝑢𝑛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1000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⁡(1)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300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⁡(3)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4D514E-E039-FD8B-1D98-F083F5D95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88" y="3598069"/>
                <a:ext cx="5265609" cy="9232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8513187-FE65-F8B3-DAB6-0286DC995485}"/>
              </a:ext>
            </a:extLst>
          </p:cNvPr>
          <p:cNvSpPr txBox="1"/>
          <p:nvPr/>
        </p:nvSpPr>
        <p:spPr>
          <a:xfrm>
            <a:off x="2354766" y="4532486"/>
            <a:ext cx="1169020" cy="4929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Sticker Maker - Flork Of Cows 2">
            <a:extLst>
              <a:ext uri="{FF2B5EF4-FFF2-40B4-BE49-F238E27FC236}">
                <a16:creationId xmlns:a16="http://schemas.microsoft.com/office/drawing/2014/main" id="{938D43F0-CF23-4460-0BEB-75E5480D0E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9" t="22074" r="13238" b="564"/>
          <a:stretch/>
        </p:blipFill>
        <p:spPr bwMode="auto">
          <a:xfrm>
            <a:off x="3901281" y="3028696"/>
            <a:ext cx="515937" cy="55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62" grpId="0"/>
      <p:bldP spid="66" grpId="0"/>
      <p:bldP spid="72" grpId="0"/>
      <p:bldP spid="6" grpId="0"/>
      <p:bldP spid="9" grpId="0"/>
      <p:bldP spid="10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14">
            <a:extLst>
              <a:ext uri="{FF2B5EF4-FFF2-40B4-BE49-F238E27FC236}">
                <a16:creationId xmlns:a16="http://schemas.microsoft.com/office/drawing/2014/main" id="{3C03EDA2-BEDB-5804-BE25-A465EC8794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762000"/>
          <a:ext cx="3408363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705600" imgH="9321800" progId="Word.Document.12">
                  <p:link updateAutomatic="1"/>
                </p:oleObj>
              </mc:Choice>
              <mc:Fallback>
                <p:oleObj name="Document" r:id="rId3" imgW="6705600" imgH="9321800" progId="Word.Document.12">
                  <p:link updateAutomatic="1"/>
                  <p:pic>
                    <p:nvPicPr>
                      <p:cNvPr id="10242" name="Object 14">
                        <a:extLst>
                          <a:ext uri="{FF2B5EF4-FFF2-40B4-BE49-F238E27FC236}">
                            <a16:creationId xmlns:a16="http://schemas.microsoft.com/office/drawing/2014/main" id="{3C03EDA2-BEDB-5804-BE25-A465EC8794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762000"/>
                        <a:ext cx="3408363" cy="473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FD9AEDD-BBE9-3CC8-A393-431DEF44F88B}"/>
              </a:ext>
            </a:extLst>
          </p:cNvPr>
          <p:cNvCxnSpPr>
            <a:cxnSpLocks/>
          </p:cNvCxnSpPr>
          <p:nvPr/>
        </p:nvCxnSpPr>
        <p:spPr bwMode="auto">
          <a:xfrm>
            <a:off x="6781800" y="1992313"/>
            <a:ext cx="0" cy="838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3" name="TextBox 7">
            <a:extLst>
              <a:ext uri="{FF2B5EF4-FFF2-40B4-BE49-F238E27FC236}">
                <a16:creationId xmlns:a16="http://schemas.microsoft.com/office/drawing/2014/main" id="{B8BDA746-730A-6146-554F-D34486D2C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660650"/>
            <a:ext cx="762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0245" name="TextBox 9">
            <a:extLst>
              <a:ext uri="{FF2B5EF4-FFF2-40B4-BE49-F238E27FC236}">
                <a16:creationId xmlns:a16="http://schemas.microsoft.com/office/drawing/2014/main" id="{37560716-2B0C-BF45-577D-62C765AD9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449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for B?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8702EF-1F64-A81F-7666-7BF13C713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064118"/>
            <a:ext cx="381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10-fold increase in [B] gives 10-fold increase in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D6D7A6-7E74-F65C-AA0E-0F2E5FD82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11118"/>
            <a:ext cx="1028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b=1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5">
                <a:extLst>
                  <a:ext uri="{FF2B5EF4-FFF2-40B4-BE49-F238E27FC236}">
                    <a16:creationId xmlns:a16="http://schemas.microsoft.com/office/drawing/2014/main" id="{D70F1FE6-7C8D-FB61-9B07-F4EED7EBCDCB}"/>
                  </a:ext>
                </a:extLst>
              </p:cNvPr>
              <p:cNvSpPr txBox="1"/>
              <p:nvPr/>
            </p:nvSpPr>
            <p:spPr bwMode="auto">
              <a:xfrm>
                <a:off x="1122245" y="1082714"/>
                <a:ext cx="2370138" cy="765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 =  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Object 15">
                <a:extLst>
                  <a:ext uri="{FF2B5EF4-FFF2-40B4-BE49-F238E27FC236}">
                    <a16:creationId xmlns:a16="http://schemas.microsoft.com/office/drawing/2014/main" id="{D70F1FE6-7C8D-FB61-9B07-F4EED7EBC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2245" y="1082714"/>
                <a:ext cx="2370138" cy="765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7EB8F1-F2DE-A51D-0082-7544F9C0B2FD}"/>
              </a:ext>
            </a:extLst>
          </p:cNvPr>
          <p:cNvCxnSpPr/>
          <p:nvPr/>
        </p:nvCxnSpPr>
        <p:spPr>
          <a:xfrm flipH="1">
            <a:off x="5791200" y="1992313"/>
            <a:ext cx="99060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161F6A-04AA-2931-6BC6-4871C32DA352}"/>
              </a:ext>
            </a:extLst>
          </p:cNvPr>
          <p:cNvCxnSpPr/>
          <p:nvPr/>
        </p:nvCxnSpPr>
        <p:spPr>
          <a:xfrm flipH="1">
            <a:off x="5791200" y="2830513"/>
            <a:ext cx="99060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7">
            <a:extLst>
              <a:ext uri="{FF2B5EF4-FFF2-40B4-BE49-F238E27FC236}">
                <a16:creationId xmlns:a16="http://schemas.microsoft.com/office/drawing/2014/main" id="{5012C9DF-C0DE-11CC-2E7D-1D3E8B98A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808163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C851BE-FD77-7C60-E3AF-4EBF36EEEE22}"/>
              </a:ext>
            </a:extLst>
          </p:cNvPr>
          <p:cNvSpPr/>
          <p:nvPr/>
        </p:nvSpPr>
        <p:spPr>
          <a:xfrm>
            <a:off x="5943600" y="1592263"/>
            <a:ext cx="990600" cy="22860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FA993A3-C7B5-450F-63AC-BC7541C82714}"/>
              </a:ext>
            </a:extLst>
          </p:cNvPr>
          <p:cNvSpPr/>
          <p:nvPr/>
        </p:nvSpPr>
        <p:spPr>
          <a:xfrm>
            <a:off x="7342188" y="1428750"/>
            <a:ext cx="990600" cy="22860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09D2C9-BE6D-9EFF-AC16-980B59534B13}"/>
              </a:ext>
            </a:extLst>
          </p:cNvPr>
          <p:cNvSpPr txBox="1"/>
          <p:nvPr/>
        </p:nvSpPr>
        <p:spPr>
          <a:xfrm>
            <a:off x="533400" y="1794153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keep A constant to isolate [B]</a:t>
            </a:r>
            <a:r>
              <a:rPr lang="en-US" baseline="30000" dirty="0"/>
              <a:t>b 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39B9008-6641-2FF7-C8A7-83E0C5929E6B}"/>
                  </a:ext>
                </a:extLst>
              </p:cNvPr>
              <p:cNvSpPr txBox="1"/>
              <p:nvPr/>
            </p:nvSpPr>
            <p:spPr>
              <a:xfrm>
                <a:off x="1187509" y="2117726"/>
                <a:ext cx="4572000" cy="1064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 =  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@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=100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 =  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@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=10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den>
                      </m:f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39B9008-6641-2FF7-C8A7-83E0C5929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509" y="2117726"/>
                <a:ext cx="4572000" cy="1064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8289F2-11CD-D206-BEB8-4AED70AD9E8E}"/>
                  </a:ext>
                </a:extLst>
              </p:cNvPr>
              <p:cNvSpPr txBox="1"/>
              <p:nvPr/>
            </p:nvSpPr>
            <p:spPr>
              <a:xfrm>
                <a:off x="1752600" y="3287250"/>
                <a:ext cx="1559658" cy="682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8289F2-11CD-D206-BEB8-4AED70AD9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87250"/>
                <a:ext cx="1559658" cy="6828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337E21D-E5C5-A46D-98AB-4657E6E25C40}"/>
              </a:ext>
            </a:extLst>
          </p:cNvPr>
          <p:cNvSpPr txBox="1"/>
          <p:nvPr/>
        </p:nvSpPr>
        <p:spPr>
          <a:xfrm>
            <a:off x="1947919" y="5006200"/>
            <a:ext cx="1169020" cy="4929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A053D7-6EE6-2AF0-AE5A-3C1BA89B2BF2}"/>
              </a:ext>
            </a:extLst>
          </p:cNvPr>
          <p:cNvCxnSpPr/>
          <p:nvPr/>
        </p:nvCxnSpPr>
        <p:spPr>
          <a:xfrm flipV="1">
            <a:off x="1832614" y="2148662"/>
            <a:ext cx="685800" cy="533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C67C78-780C-A80F-2009-0D5A2CED4B14}"/>
              </a:ext>
            </a:extLst>
          </p:cNvPr>
          <p:cNvCxnSpPr/>
          <p:nvPr/>
        </p:nvCxnSpPr>
        <p:spPr>
          <a:xfrm flipV="1">
            <a:off x="1930283" y="2670215"/>
            <a:ext cx="685800" cy="533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/>
      <p:bldP spid="11" grpId="0"/>
      <p:bldP spid="12" grpId="0"/>
      <p:bldP spid="14" grpId="0"/>
      <p:bldP spid="21" grpId="0"/>
      <p:bldP spid="22" grpId="0" animBg="1"/>
      <p:bldP spid="23" grpId="0" animBg="1"/>
      <p:bldP spid="6" grpId="0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Object 8">
            <a:extLst>
              <a:ext uri="{FF2B5EF4-FFF2-40B4-BE49-F238E27FC236}">
                <a16:creationId xmlns:a16="http://schemas.microsoft.com/office/drawing/2014/main" id="{6F69C59D-16C5-60AA-81E4-510DCA0EC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809110"/>
              </p:ext>
            </p:extLst>
          </p:nvPr>
        </p:nvGraphicFramePr>
        <p:xfrm>
          <a:off x="5278032" y="366712"/>
          <a:ext cx="3464331" cy="481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705600" imgH="9321800" progId="Word.Document.12">
                  <p:link updateAutomatic="1"/>
                </p:oleObj>
              </mc:Choice>
              <mc:Fallback>
                <p:oleObj name="Document" r:id="rId3" imgW="6705600" imgH="9321800" progId="Word.Document.12">
                  <p:link updateAutomatic="1"/>
                  <p:pic>
                    <p:nvPicPr>
                      <p:cNvPr id="12291" name="Object 8">
                        <a:extLst>
                          <a:ext uri="{FF2B5EF4-FFF2-40B4-BE49-F238E27FC236}">
                            <a16:creationId xmlns:a16="http://schemas.microsoft.com/office/drawing/2014/main" id="{6F69C59D-16C5-60AA-81E4-510DCA0EC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032" y="366712"/>
                        <a:ext cx="3464331" cy="481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293" name="TextBox 7">
                <a:extLst>
                  <a:ext uri="{FF2B5EF4-FFF2-40B4-BE49-F238E27FC236}">
                    <a16:creationId xmlns:a16="http://schemas.microsoft.com/office/drawing/2014/main" id="{5DB006B0-3A5C-82F8-E853-DEB1E1315B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5997" y="863742"/>
                <a:ext cx="4414024" cy="968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285750" indent="-28575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 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293" name="TextBox 7">
                <a:extLst>
                  <a:ext uri="{FF2B5EF4-FFF2-40B4-BE49-F238E27FC236}">
                    <a16:creationId xmlns:a16="http://schemas.microsoft.com/office/drawing/2014/main" id="{5DB006B0-3A5C-82F8-E853-DEB1E1315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5997" y="863742"/>
                <a:ext cx="4414024" cy="9689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extLst>
              <a:ext uri="{FF2B5EF4-FFF2-40B4-BE49-F238E27FC236}">
                <a16:creationId xmlns:a16="http://schemas.microsoft.com/office/drawing/2014/main" id="{F3B1726D-82A0-D4BD-733D-C87DE333D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048" y="4146931"/>
            <a:ext cx="1203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0.17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A2A7ED-1FE8-0246-0F3D-7B6B5E63E5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048" y="1862519"/>
            <a:ext cx="3218361" cy="175639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09FB1DC-AB8E-CCE3-EA07-6E726B88F902}"/>
              </a:ext>
            </a:extLst>
          </p:cNvPr>
          <p:cNvCxnSpPr>
            <a:cxnSpLocks/>
          </p:cNvCxnSpPr>
          <p:nvPr/>
        </p:nvCxnSpPr>
        <p:spPr>
          <a:xfrm flipV="1">
            <a:off x="6781800" y="3276600"/>
            <a:ext cx="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504899-8C74-E8DE-A17B-FB64C12975BD}"/>
              </a:ext>
            </a:extLst>
          </p:cNvPr>
          <p:cNvCxnSpPr>
            <a:cxnSpLocks/>
          </p:cNvCxnSpPr>
          <p:nvPr/>
        </p:nvCxnSpPr>
        <p:spPr>
          <a:xfrm>
            <a:off x="5791200" y="3276600"/>
            <a:ext cx="990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D17D7C2-7640-8206-975C-79A175515AEE}"/>
              </a:ext>
            </a:extLst>
          </p:cNvPr>
          <p:cNvSpPr txBox="1"/>
          <p:nvPr/>
        </p:nvSpPr>
        <p:spPr>
          <a:xfrm>
            <a:off x="5486400" y="31381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5.4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E08A532-58AB-56F7-DE5F-284BA5675379}"/>
                  </a:ext>
                </a:extLst>
              </p14:cNvPr>
              <p14:cNvContentPartPr/>
              <p14:nvPr/>
            </p14:nvContentPartPr>
            <p14:xfrm>
              <a:off x="5892633" y="3089303"/>
              <a:ext cx="41940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E08A532-58AB-56F7-DE5F-284BA567537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83633" y="3080303"/>
                <a:ext cx="4370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9FD5ECEC-12EB-3584-90B3-BE03932592E6}"/>
                  </a:ext>
                </a:extLst>
              </p14:cNvPr>
              <p14:cNvContentPartPr/>
              <p14:nvPr/>
            </p14:nvContentPartPr>
            <p14:xfrm>
              <a:off x="6311313" y="3097043"/>
              <a:ext cx="360" cy="1625556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9FD5ECEC-12EB-3584-90B3-BE03932592E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02673" y="3088042"/>
                <a:ext cx="18000" cy="1643198"/>
              </a:xfrm>
              <a:prstGeom prst="rect">
                <a:avLst/>
              </a:prstGeom>
            </p:spPr>
          </p:pic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F6F2C5FD-B350-2337-68D6-482E7913D131}"/>
              </a:ext>
            </a:extLst>
          </p:cNvPr>
          <p:cNvSpPr txBox="1"/>
          <p:nvPr/>
        </p:nvSpPr>
        <p:spPr>
          <a:xfrm>
            <a:off x="5694768" y="294985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4"/>
                </a:solidFill>
              </a:rPr>
              <a:t>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D2DF84A-AAFF-D7A5-2293-3645F69F5629}"/>
                  </a:ext>
                </a:extLst>
              </p14:cNvPr>
              <p14:cNvContentPartPr/>
              <p14:nvPr/>
            </p14:nvContentPartPr>
            <p14:xfrm>
              <a:off x="7386012" y="740556"/>
              <a:ext cx="360" cy="40003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D2DF84A-AAFF-D7A5-2293-3645F69F562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377012" y="731556"/>
                <a:ext cx="18000" cy="401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01762A65-A62E-9CE8-3915-CDC139389C12}"/>
                  </a:ext>
                </a:extLst>
              </p14:cNvPr>
              <p14:cNvContentPartPr/>
              <p14:nvPr/>
            </p14:nvContentPartPr>
            <p14:xfrm>
              <a:off x="5848812" y="726619"/>
              <a:ext cx="153720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01762A65-A62E-9CE8-3915-CDC139389C1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840172" y="717619"/>
                <a:ext cx="155484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83A27554-E3E4-D58C-9078-4DC475D35E35}"/>
              </a:ext>
            </a:extLst>
          </p:cNvPr>
          <p:cNvSpPr txBox="1"/>
          <p:nvPr/>
        </p:nvSpPr>
        <p:spPr>
          <a:xfrm>
            <a:off x="5416808" y="608916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3"/>
                </a:solidFill>
              </a:rPr>
              <a:t>6000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9FFF59B-E439-70D0-D607-C7D048F42D82}"/>
              </a:ext>
            </a:extLst>
          </p:cNvPr>
          <p:cNvSpPr/>
          <p:nvPr/>
        </p:nvSpPr>
        <p:spPr>
          <a:xfrm>
            <a:off x="1082207" y="2623679"/>
            <a:ext cx="2954041" cy="839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7D5E393A-D588-DE39-6940-5D8BAFC5139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5091" t="13943" b="-14290"/>
          <a:stretch/>
        </p:blipFill>
        <p:spPr>
          <a:xfrm>
            <a:off x="1288739" y="3216282"/>
            <a:ext cx="2684726" cy="3245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3EE61F7-1D0C-99F0-669C-D31F77F984A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293048" y="2576560"/>
            <a:ext cx="2680417" cy="2783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3D1627E-3D75-2964-A8C7-69FCEE12007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88739" y="2886196"/>
            <a:ext cx="2684726" cy="284875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CC859C-C5DD-571E-72F0-A5710A4C73F5}"/>
              </a:ext>
            </a:extLst>
          </p:cNvPr>
          <p:cNvSpPr txBox="1"/>
          <p:nvPr/>
        </p:nvSpPr>
        <p:spPr>
          <a:xfrm>
            <a:off x="1954269" y="4104068"/>
            <a:ext cx="1404881" cy="5461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D08EE8-0097-768C-9840-24FD1F4329BE}"/>
              </a:ext>
            </a:extLst>
          </p:cNvPr>
          <p:cNvSpPr txBox="1"/>
          <p:nvPr/>
        </p:nvSpPr>
        <p:spPr>
          <a:xfrm>
            <a:off x="533400" y="318721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find k:</a:t>
            </a:r>
          </a:p>
        </p:txBody>
      </p:sp>
    </p:spTree>
    <p:extLst>
      <p:ext uri="{BB962C8B-B14F-4D97-AF65-F5344CB8AC3E}">
        <p14:creationId xmlns:p14="http://schemas.microsoft.com/office/powerpoint/2010/main" val="198585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63" grpId="0"/>
      <p:bldP spid="21" grpId="0"/>
      <p:bldP spid="32" grpId="0"/>
      <p:bldP spid="36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Object 8">
            <a:extLst>
              <a:ext uri="{FF2B5EF4-FFF2-40B4-BE49-F238E27FC236}">
                <a16:creationId xmlns:a16="http://schemas.microsoft.com/office/drawing/2014/main" id="{6F69C59D-16C5-60AA-81E4-510DCA0EC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366713"/>
          <a:ext cx="3408363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705600" imgH="9321800" progId="Word.Document.12">
                  <p:link updateAutomatic="1"/>
                </p:oleObj>
              </mc:Choice>
              <mc:Fallback>
                <p:oleObj name="Document" r:id="rId3" imgW="6705600" imgH="9321800" progId="Word.Document.12">
                  <p:link updateAutomatic="1"/>
                  <p:pic>
                    <p:nvPicPr>
                      <p:cNvPr id="12291" name="Object 8">
                        <a:extLst>
                          <a:ext uri="{FF2B5EF4-FFF2-40B4-BE49-F238E27FC236}">
                            <a16:creationId xmlns:a16="http://schemas.microsoft.com/office/drawing/2014/main" id="{6F69C59D-16C5-60AA-81E4-510DCA0EC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66713"/>
                        <a:ext cx="3408363" cy="473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212466D-A18C-855B-346A-C7C35EF7A252}"/>
              </a:ext>
            </a:extLst>
          </p:cNvPr>
          <p:cNvCxnSpPr/>
          <p:nvPr/>
        </p:nvCxnSpPr>
        <p:spPr>
          <a:xfrm flipH="1">
            <a:off x="5927725" y="1398588"/>
            <a:ext cx="2157413" cy="306705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TextBox 7">
            <a:extLst>
              <a:ext uri="{FF2B5EF4-FFF2-40B4-BE49-F238E27FC236}">
                <a16:creationId xmlns:a16="http://schemas.microsoft.com/office/drawing/2014/main" id="{5DB006B0-3A5C-82F8-E853-DEB1E1315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0688"/>
            <a:ext cx="4414024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find k but more clever: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point will work, but…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4243CB-4F56-EE49-F653-BFF2D34F7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811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a line where [B]=1 and a point where [A]=1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AAEFBD-9C88-910C-BC41-35438B57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9" y="4079956"/>
            <a:ext cx="5953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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AD3AFB-00B9-A952-D37D-9D9829AAE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2055813"/>
            <a:ext cx="3209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is between 0.1 and 0.2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C5B9C9-2E14-7296-0D7A-3F26D13063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61" t="47095" r="33298" b="35435"/>
          <a:stretch>
            <a:fillRect/>
          </a:stretch>
        </p:blipFill>
        <p:spPr bwMode="auto">
          <a:xfrm>
            <a:off x="900113" y="2757488"/>
            <a:ext cx="2130425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08D46F-3A05-D949-AEEC-F33074C5D5DB}"/>
              </a:ext>
            </a:extLst>
          </p:cNvPr>
          <p:cNvCxnSpPr>
            <a:cxnSpLocks/>
          </p:cNvCxnSpPr>
          <p:nvPr/>
        </p:nvCxnSpPr>
        <p:spPr>
          <a:xfrm>
            <a:off x="3335338" y="2670175"/>
            <a:ext cx="2546350" cy="151130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DC738D-3E43-0072-F52F-C018328FBC8D}"/>
              </a:ext>
            </a:extLst>
          </p:cNvPr>
          <p:cNvCxnSpPr>
            <a:cxnSpLocks/>
          </p:cNvCxnSpPr>
          <p:nvPr/>
        </p:nvCxnSpPr>
        <p:spPr>
          <a:xfrm>
            <a:off x="3030538" y="4084638"/>
            <a:ext cx="2851150" cy="62230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2FCA1A9-8B13-F3C2-8BEE-D387FB958613}"/>
              </a:ext>
            </a:extLst>
          </p:cNvPr>
          <p:cNvCxnSpPr/>
          <p:nvPr/>
        </p:nvCxnSpPr>
        <p:spPr>
          <a:xfrm flipV="1">
            <a:off x="1905000" y="3170238"/>
            <a:ext cx="0" cy="9144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F3B1726D-82A0-D4BD-733D-C87DE333D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75" y="5118100"/>
            <a:ext cx="1203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= 0.17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CC289C2-19FC-DDF0-963D-C4099CE57BC0}"/>
              </a:ext>
            </a:extLst>
          </p:cNvPr>
          <p:cNvSpPr/>
          <p:nvPr/>
        </p:nvSpPr>
        <p:spPr>
          <a:xfrm>
            <a:off x="7426325" y="1355725"/>
            <a:ext cx="125413" cy="130175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43878D3-5449-FA2A-002C-65CC15F8DF1A}"/>
              </a:ext>
            </a:extLst>
          </p:cNvPr>
          <p:cNvSpPr/>
          <p:nvPr/>
        </p:nvSpPr>
        <p:spPr>
          <a:xfrm>
            <a:off x="6122988" y="2362200"/>
            <a:ext cx="125412" cy="130175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94FF4F4-A106-2577-8D66-9DFECA8D0210}"/>
              </a:ext>
            </a:extLst>
          </p:cNvPr>
          <p:cNvCxnSpPr/>
          <p:nvPr/>
        </p:nvCxnSpPr>
        <p:spPr>
          <a:xfrm flipV="1">
            <a:off x="1795463" y="3373438"/>
            <a:ext cx="1281112" cy="635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0E1D6F9-5300-C7FD-80B1-D12DA3E4A9C6}"/>
              </a:ext>
            </a:extLst>
          </p:cNvPr>
          <p:cNvCxnSpPr>
            <a:cxnSpLocks/>
          </p:cNvCxnSpPr>
          <p:nvPr/>
        </p:nvCxnSpPr>
        <p:spPr>
          <a:xfrm flipV="1">
            <a:off x="2370138" y="3379788"/>
            <a:ext cx="0" cy="64452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F11C3AA2-5896-D141-86C9-739709279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787900"/>
            <a:ext cx="285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5 cm = log(0.2) – log(0.1)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2E88E42-8C2D-C297-3F1F-6F97D9A18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8" y="5332413"/>
            <a:ext cx="266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4 cm = log(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– log(0.1)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32C385B-1614-4E0C-C660-08FD91911E51}"/>
              </a:ext>
            </a:extLst>
          </p:cNvPr>
          <p:cNvCxnSpPr>
            <a:stCxn id="60" idx="3"/>
          </p:cNvCxnSpPr>
          <p:nvPr/>
        </p:nvCxnSpPr>
        <p:spPr>
          <a:xfrm>
            <a:off x="3090863" y="4987925"/>
            <a:ext cx="1087437" cy="2000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4B3F7C7-64DA-D67B-83AC-7D633617BC6B}"/>
              </a:ext>
            </a:extLst>
          </p:cNvPr>
          <p:cNvCxnSpPr>
            <a:stCxn id="61" idx="3"/>
          </p:cNvCxnSpPr>
          <p:nvPr/>
        </p:nvCxnSpPr>
        <p:spPr>
          <a:xfrm flipV="1">
            <a:off x="3140075" y="5397500"/>
            <a:ext cx="1071563" cy="1349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64">
            <a:extLst>
              <a:ext uri="{FF2B5EF4-FFF2-40B4-BE49-F238E27FC236}">
                <a16:creationId xmlns:a16="http://schemas.microsoft.com/office/drawing/2014/main" id="{1415DC11-3C07-F872-1172-C8D1434228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46" r="41026"/>
          <a:stretch>
            <a:fillRect/>
          </a:stretch>
        </p:blipFill>
        <p:spPr bwMode="auto">
          <a:xfrm>
            <a:off x="4281488" y="4651375"/>
            <a:ext cx="2154237" cy="139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972A687-D3A2-44E9-FF4D-31D01B09D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3479800"/>
            <a:ext cx="2144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5 cm            4 cm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63" grpId="0"/>
      <p:bldP spid="3" grpId="0" animBg="1"/>
      <p:bldP spid="30" grpId="0" animBg="1"/>
      <p:bldP spid="60" grpId="0"/>
      <p:bldP spid="6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BE8E2E8-E0A0-6B1B-3B99-EADA0FFD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Units?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D5B62CBA-34B5-B9B6-73BD-8A2DA7357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336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M/s = k * M </a:t>
            </a:r>
            <a:r>
              <a:rPr lang="en-US" alt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3/2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* 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= 0.17 M</a:t>
            </a:r>
            <a:r>
              <a:rPr lang="en-US" altLang="en-US" sz="3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-3/2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altLang="en-US" sz="3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B6AE7-E07D-4118-0A8F-0DAEEA36F4D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57400" y="4244998"/>
            <a:ext cx="5410200" cy="71750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3988C86-D437-E78C-5606-94982C1C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Takeaways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5DE5E2-BD31-34D1-D9FB-35218ACED139}"/>
              </a:ext>
            </a:extLst>
          </p:cNvPr>
          <p:cNvSpPr txBox="1"/>
          <p:nvPr/>
        </p:nvSpPr>
        <p:spPr>
          <a:xfrm>
            <a:off x="685800" y="1650611"/>
            <a:ext cx="6705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how to use a log-log plot.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forget rate order &amp; kinetics even though we’re focusing on mechanisms in class.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units!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how to interpret graphical &amp; numerical data.</a:t>
            </a: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841</TotalTime>
  <Words>382</Words>
  <Application>Microsoft Macintosh PowerPoint</Application>
  <PresentationFormat>On-screen Show (4:3)</PresentationFormat>
  <Paragraphs>66</Paragraphs>
  <Slides>8</Slides>
  <Notes>7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Cambria</vt:lpstr>
      <vt:lpstr>Cambria Math</vt:lpstr>
      <vt:lpstr>Corbel</vt:lpstr>
      <vt:lpstr>Times New Roman</vt:lpstr>
      <vt:lpstr>Basis</vt:lpstr>
      <vt:lpstr>???</vt:lpstr>
      <vt:lpstr>???</vt:lpstr>
      <vt:lpstr>???</vt:lpstr>
      <vt:lpstr>???</vt:lpstr>
      <vt:lpstr>???</vt:lpstr>
      <vt:lpstr>Calculation Session 14  Exercise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Units?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6 – Exercise 6</dc:title>
  <dc:creator>Allan</dc:creator>
  <cp:lastModifiedBy>Emily Beth Destito</cp:lastModifiedBy>
  <cp:revision>37</cp:revision>
  <dcterms:created xsi:type="dcterms:W3CDTF">2014-02-27T17:44:57Z</dcterms:created>
  <dcterms:modified xsi:type="dcterms:W3CDTF">2025-04-30T15:29:02Z</dcterms:modified>
</cp:coreProperties>
</file>