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22CC42-25AE-6F80-0B27-33ABBD4BD4F6}" name="Kong Chen" initials="KC" userId="DZLcuY9YPMhanMbPtVCvwMSuJuUu9pg+hknkFIasg8E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078B20-FCF2-4B81-91E1-FF9050BCA21D}" v="19" dt="2025-01-22T01:48:08.314"/>
    <p1510:client id="{4D9E7A57-25FC-49CF-A208-AAA3CF82E595}" v="5" dt="2025-01-21T01:21:23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a Capellino" userId="5+wW45EXmvygBJaz//4odUIjC8UIBW8Lt3/kFLzhEc8=" providerId="None" clId="Web-{DD3A3EBA-2666-4A1C-8523-D2AF61469649}"/>
    <pc:docChg chg="addSld modSld">
      <pc:chgData name="Lara Capellino" userId="5+wW45EXmvygBJaz//4odUIjC8UIBW8Lt3/kFLzhEc8=" providerId="None" clId="Web-{DD3A3EBA-2666-4A1C-8523-D2AF61469649}" dt="2025-01-13T02:23:17.295" v="651" actId="20577"/>
      <pc:docMkLst>
        <pc:docMk/>
      </pc:docMkLst>
      <pc:sldChg chg="addSp delSp modSp new">
        <pc:chgData name="Lara Capellino" userId="5+wW45EXmvygBJaz//4odUIjC8UIBW8Lt3/kFLzhEc8=" providerId="None" clId="Web-{DD3A3EBA-2666-4A1C-8523-D2AF61469649}" dt="2025-01-13T02:23:17.295" v="651" actId="20577"/>
        <pc:sldMkLst>
          <pc:docMk/>
          <pc:sldMk cId="2016998639" sldId="260"/>
        </pc:sldMkLst>
        <pc:spChg chg="del mod">
          <ac:chgData name="Lara Capellino" userId="5+wW45EXmvygBJaz//4odUIjC8UIBW8Lt3/kFLzhEc8=" providerId="None" clId="Web-{DD3A3EBA-2666-4A1C-8523-D2AF61469649}" dt="2025-01-13T01:49:55.169" v="2"/>
          <ac:spMkLst>
            <pc:docMk/>
            <pc:sldMk cId="2016998639" sldId="260"/>
            <ac:spMk id="2" creationId="{5B781C01-3C96-90C0-7EB5-64A00A82B186}"/>
          </ac:spMkLst>
        </pc:spChg>
        <pc:spChg chg="del">
          <ac:chgData name="Lara Capellino" userId="5+wW45EXmvygBJaz//4odUIjC8UIBW8Lt3/kFLzhEc8=" providerId="None" clId="Web-{DD3A3EBA-2666-4A1C-8523-D2AF61469649}" dt="2025-01-13T01:50:06.309" v="3"/>
          <ac:spMkLst>
            <pc:docMk/>
            <pc:sldMk cId="2016998639" sldId="260"/>
            <ac:spMk id="3" creationId="{62F95131-51D7-5CFB-7716-0E016E0348FD}"/>
          </ac:spMkLst>
        </pc:spChg>
        <pc:spChg chg="add del mod">
          <ac:chgData name="Lara Capellino" userId="5+wW45EXmvygBJaz//4odUIjC8UIBW8Lt3/kFLzhEc8=" providerId="None" clId="Web-{DD3A3EBA-2666-4A1C-8523-D2AF61469649}" dt="2025-01-13T01:50:10.481" v="4"/>
          <ac:spMkLst>
            <pc:docMk/>
            <pc:sldMk cId="2016998639" sldId="260"/>
            <ac:spMk id="5" creationId="{BA22A595-1E51-C2FA-D277-EB86A66E0FBA}"/>
          </ac:spMkLst>
        </pc:spChg>
        <pc:spChg chg="add mod">
          <ac:chgData name="Lara Capellino" userId="5+wW45EXmvygBJaz//4odUIjC8UIBW8Lt3/kFLzhEc8=" providerId="None" clId="Web-{DD3A3EBA-2666-4A1C-8523-D2AF61469649}" dt="2025-01-13T02:01:28.160" v="202" actId="20577"/>
          <ac:spMkLst>
            <pc:docMk/>
            <pc:sldMk cId="2016998639" sldId="260"/>
            <ac:spMk id="6" creationId="{717A691C-64C0-D462-FF50-87CBEE91DA2F}"/>
          </ac:spMkLst>
        </pc:spChg>
        <pc:spChg chg="add mod">
          <ac:chgData name="Lara Capellino" userId="5+wW45EXmvygBJaz//4odUIjC8UIBW8Lt3/kFLzhEc8=" providerId="None" clId="Web-{DD3A3EBA-2666-4A1C-8523-D2AF61469649}" dt="2025-01-13T01:58:10.169" v="148" actId="20577"/>
          <ac:spMkLst>
            <pc:docMk/>
            <pc:sldMk cId="2016998639" sldId="260"/>
            <ac:spMk id="7" creationId="{7A205A86-6B6A-14C2-44E9-E7673A019851}"/>
          </ac:spMkLst>
        </pc:spChg>
        <pc:spChg chg="add mod">
          <ac:chgData name="Lara Capellino" userId="5+wW45EXmvygBJaz//4odUIjC8UIBW8Lt3/kFLzhEc8=" providerId="None" clId="Web-{DD3A3EBA-2666-4A1C-8523-D2AF61469649}" dt="2025-01-13T01:58:32.092" v="162" actId="20577"/>
          <ac:spMkLst>
            <pc:docMk/>
            <pc:sldMk cId="2016998639" sldId="260"/>
            <ac:spMk id="8" creationId="{294AE9CF-5F4F-2A0E-CFE7-AC773C092AE5}"/>
          </ac:spMkLst>
        </pc:spChg>
        <pc:spChg chg="add mod">
          <ac:chgData name="Lara Capellino" userId="5+wW45EXmvygBJaz//4odUIjC8UIBW8Lt3/kFLzhEc8=" providerId="None" clId="Web-{DD3A3EBA-2666-4A1C-8523-D2AF61469649}" dt="2025-01-13T02:02:15.475" v="231" actId="14100"/>
          <ac:spMkLst>
            <pc:docMk/>
            <pc:sldMk cId="2016998639" sldId="260"/>
            <ac:spMk id="9" creationId="{B34B90DF-D8BF-AE45-FC17-A8B601BD0A1F}"/>
          </ac:spMkLst>
        </pc:spChg>
        <pc:spChg chg="add mod">
          <ac:chgData name="Lara Capellino" userId="5+wW45EXmvygBJaz//4odUIjC8UIBW8Lt3/kFLzhEc8=" providerId="None" clId="Web-{DD3A3EBA-2666-4A1C-8523-D2AF61469649}" dt="2025-01-13T02:12:33.050" v="413" actId="20577"/>
          <ac:spMkLst>
            <pc:docMk/>
            <pc:sldMk cId="2016998639" sldId="260"/>
            <ac:spMk id="10" creationId="{3A001055-7D57-0D99-71BF-DA97B69741A3}"/>
          </ac:spMkLst>
        </pc:spChg>
        <pc:spChg chg="add mod">
          <ac:chgData name="Lara Capellino" userId="5+wW45EXmvygBJaz//4odUIjC8UIBW8Lt3/kFLzhEc8=" providerId="None" clId="Web-{DD3A3EBA-2666-4A1C-8523-D2AF61469649}" dt="2025-01-13T02:10:39.046" v="357" actId="20577"/>
          <ac:spMkLst>
            <pc:docMk/>
            <pc:sldMk cId="2016998639" sldId="260"/>
            <ac:spMk id="11" creationId="{82ED6C5C-97B0-6941-CF51-E73993C5B9EC}"/>
          </ac:spMkLst>
        </pc:spChg>
        <pc:spChg chg="add mod">
          <ac:chgData name="Lara Capellino" userId="5+wW45EXmvygBJaz//4odUIjC8UIBW8Lt3/kFLzhEc8=" providerId="None" clId="Web-{DD3A3EBA-2666-4A1C-8523-D2AF61469649}" dt="2025-01-13T02:14:12.069" v="450" actId="14100"/>
          <ac:spMkLst>
            <pc:docMk/>
            <pc:sldMk cId="2016998639" sldId="260"/>
            <ac:spMk id="12" creationId="{60C770A9-E649-4DAE-2B8F-E40AE785D981}"/>
          </ac:spMkLst>
        </pc:spChg>
        <pc:spChg chg="add mod">
          <ac:chgData name="Lara Capellino" userId="5+wW45EXmvygBJaz//4odUIjC8UIBW8Lt3/kFLzhEc8=" providerId="None" clId="Web-{DD3A3EBA-2666-4A1C-8523-D2AF61469649}" dt="2025-01-13T02:14:49.570" v="478" actId="20577"/>
          <ac:spMkLst>
            <pc:docMk/>
            <pc:sldMk cId="2016998639" sldId="260"/>
            <ac:spMk id="13" creationId="{59B4B1EA-DE0C-6F23-32A4-6231E9E753A4}"/>
          </ac:spMkLst>
        </pc:spChg>
        <pc:spChg chg="add mod">
          <ac:chgData name="Lara Capellino" userId="5+wW45EXmvygBJaz//4odUIjC8UIBW8Lt3/kFLzhEc8=" providerId="None" clId="Web-{DD3A3EBA-2666-4A1C-8523-D2AF61469649}" dt="2025-01-13T02:17:22.482" v="594" actId="1076"/>
          <ac:spMkLst>
            <pc:docMk/>
            <pc:sldMk cId="2016998639" sldId="260"/>
            <ac:spMk id="14" creationId="{E0342371-5BBD-8679-5757-488F014B5FC3}"/>
          </ac:spMkLst>
        </pc:spChg>
        <pc:spChg chg="add mod">
          <ac:chgData name="Lara Capellino" userId="5+wW45EXmvygBJaz//4odUIjC8UIBW8Lt3/kFLzhEc8=" providerId="None" clId="Web-{DD3A3EBA-2666-4A1C-8523-D2AF61469649}" dt="2025-01-13T02:19:35.471" v="604" actId="20577"/>
          <ac:spMkLst>
            <pc:docMk/>
            <pc:sldMk cId="2016998639" sldId="260"/>
            <ac:spMk id="15" creationId="{7C22988A-06F9-ADAA-43AF-72E0A826F253}"/>
          </ac:spMkLst>
        </pc:spChg>
        <pc:spChg chg="add mod">
          <ac:chgData name="Lara Capellino" userId="5+wW45EXmvygBJaz//4odUIjC8UIBW8Lt3/kFLzhEc8=" providerId="None" clId="Web-{DD3A3EBA-2666-4A1C-8523-D2AF61469649}" dt="2025-01-13T02:23:17.295" v="651" actId="20577"/>
          <ac:spMkLst>
            <pc:docMk/>
            <pc:sldMk cId="2016998639" sldId="260"/>
            <ac:spMk id="16" creationId="{B792EAF6-397D-2888-203C-C6843E3AA8A3}"/>
          </ac:spMkLst>
        </pc:spChg>
      </pc:sldChg>
    </pc:docChg>
  </pc:docChgLst>
  <pc:docChgLst>
    <pc:chgData name="Kong Chen" userId="DZLcuY9YPMhanMbPtVCvwMSuJuUu9pg+hknkFIasg8E=" providerId="None" clId="Web-{4D9E7A57-25FC-49CF-A208-AAA3CF82E595}"/>
    <pc:docChg chg="modSld">
      <pc:chgData name="Kong Chen" userId="DZLcuY9YPMhanMbPtVCvwMSuJuUu9pg+hknkFIasg8E=" providerId="None" clId="Web-{4D9E7A57-25FC-49CF-A208-AAA3CF82E595}" dt="2025-01-21T01:21:23.611" v="4" actId="1076"/>
      <pc:docMkLst>
        <pc:docMk/>
      </pc:docMkLst>
      <pc:sldChg chg="addSp delSp modSp">
        <pc:chgData name="Kong Chen" userId="DZLcuY9YPMhanMbPtVCvwMSuJuUu9pg+hknkFIasg8E=" providerId="None" clId="Web-{4D9E7A57-25FC-49CF-A208-AAA3CF82E595}" dt="2025-01-21T01:21:23.611" v="4" actId="1076"/>
        <pc:sldMkLst>
          <pc:docMk/>
          <pc:sldMk cId="4251189478" sldId="262"/>
        </pc:sldMkLst>
        <pc:spChg chg="add mod">
          <ac:chgData name="Kong Chen" userId="DZLcuY9YPMhanMbPtVCvwMSuJuUu9pg+hknkFIasg8E=" providerId="None" clId="Web-{4D9E7A57-25FC-49CF-A208-AAA3CF82E595}" dt="2025-01-21T01:20:37.422" v="0"/>
          <ac:spMkLst>
            <pc:docMk/>
            <pc:sldMk cId="4251189478" sldId="262"/>
            <ac:spMk id="4" creationId="{84F4F5D5-8BFC-3C45-F1DE-52045857965A}"/>
          </ac:spMkLst>
        </pc:spChg>
        <pc:spChg chg="mod">
          <ac:chgData name="Kong Chen" userId="DZLcuY9YPMhanMbPtVCvwMSuJuUu9pg+hknkFIasg8E=" providerId="None" clId="Web-{4D9E7A57-25FC-49CF-A208-AAA3CF82E595}" dt="2025-01-21T01:21:22.907" v="3" actId="1076"/>
          <ac:spMkLst>
            <pc:docMk/>
            <pc:sldMk cId="4251189478" sldId="262"/>
            <ac:spMk id="7" creationId="{0A81DDD6-07F3-DDBE-5A7C-4A8EE98390A0}"/>
          </ac:spMkLst>
        </pc:spChg>
        <pc:picChg chg="mod">
          <ac:chgData name="Kong Chen" userId="DZLcuY9YPMhanMbPtVCvwMSuJuUu9pg+hknkFIasg8E=" providerId="None" clId="Web-{4D9E7A57-25FC-49CF-A208-AAA3CF82E595}" dt="2025-01-21T01:21:23.611" v="4" actId="1076"/>
          <ac:picMkLst>
            <pc:docMk/>
            <pc:sldMk cId="4251189478" sldId="262"/>
            <ac:picMk id="5" creationId="{5814E814-3400-7AD8-44B6-F059B84C866C}"/>
          </ac:picMkLst>
        </pc:picChg>
        <pc:picChg chg="del">
          <ac:chgData name="Kong Chen" userId="DZLcuY9YPMhanMbPtVCvwMSuJuUu9pg+hknkFIasg8E=" providerId="None" clId="Web-{4D9E7A57-25FC-49CF-A208-AAA3CF82E595}" dt="2025-01-21T01:20:37.422" v="0"/>
          <ac:picMkLst>
            <pc:docMk/>
            <pc:sldMk cId="4251189478" sldId="262"/>
            <ac:picMk id="13" creationId="{A7DD1BBA-FE07-313E-1E61-EF0CBFBA4287}"/>
          </ac:picMkLst>
        </pc:picChg>
      </pc:sldChg>
    </pc:docChg>
  </pc:docChgLst>
  <pc:docChgLst>
    <pc:chgData name="Kong Chen" userId="DZLcuY9YPMhanMbPtVCvwMSuJuUu9pg+hknkFIasg8E=" providerId="None" clId="Web-{A211E418-48A0-4C20-8911-EBC376450385}"/>
    <pc:docChg chg="modSld">
      <pc:chgData name="Kong Chen" userId="DZLcuY9YPMhanMbPtVCvwMSuJuUu9pg+hknkFIasg8E=" providerId="None" clId="Web-{A211E418-48A0-4C20-8911-EBC376450385}" dt="2025-01-13T02:47:55.918" v="47" actId="1076"/>
      <pc:docMkLst>
        <pc:docMk/>
      </pc:docMkLst>
      <pc:sldChg chg="addSp delSp modSp addAnim">
        <pc:chgData name="Kong Chen" userId="DZLcuY9YPMhanMbPtVCvwMSuJuUu9pg+hknkFIasg8E=" providerId="None" clId="Web-{A211E418-48A0-4C20-8911-EBC376450385}" dt="2025-01-13T02:47:55.918" v="47" actId="1076"/>
        <pc:sldMkLst>
          <pc:docMk/>
          <pc:sldMk cId="2016998639" sldId="260"/>
        </pc:sldMkLst>
        <pc:spChg chg="del">
          <ac:chgData name="Kong Chen" userId="DZLcuY9YPMhanMbPtVCvwMSuJuUu9pg+hknkFIasg8E=" providerId="None" clId="Web-{A211E418-48A0-4C20-8911-EBC376450385}" dt="2025-01-13T02:39:48.261" v="1"/>
          <ac:spMkLst>
            <pc:docMk/>
            <pc:sldMk cId="2016998639" sldId="260"/>
            <ac:spMk id="10" creationId="{3A001055-7D57-0D99-71BF-DA97B69741A3}"/>
          </ac:spMkLst>
        </pc:spChg>
        <pc:spChg chg="del">
          <ac:chgData name="Kong Chen" userId="DZLcuY9YPMhanMbPtVCvwMSuJuUu9pg+hknkFIasg8E=" providerId="None" clId="Web-{A211E418-48A0-4C20-8911-EBC376450385}" dt="2025-01-13T02:40:00.981" v="3"/>
          <ac:spMkLst>
            <pc:docMk/>
            <pc:sldMk cId="2016998639" sldId="260"/>
            <ac:spMk id="12" creationId="{60C770A9-E649-4DAE-2B8F-E40AE785D981}"/>
          </ac:spMkLst>
        </pc:spChg>
        <pc:spChg chg="mod">
          <ac:chgData name="Kong Chen" userId="DZLcuY9YPMhanMbPtVCvwMSuJuUu9pg+hknkFIasg8E=" providerId="None" clId="Web-{A211E418-48A0-4C20-8911-EBC376450385}" dt="2025-01-13T02:43:29.784" v="23" actId="14100"/>
          <ac:spMkLst>
            <pc:docMk/>
            <pc:sldMk cId="2016998639" sldId="260"/>
            <ac:spMk id="16" creationId="{B792EAF6-397D-2888-203C-C6843E3AA8A3}"/>
          </ac:spMkLst>
        </pc:spChg>
        <pc:spChg chg="add mod">
          <ac:chgData name="Kong Chen" userId="DZLcuY9YPMhanMbPtVCvwMSuJuUu9pg+hknkFIasg8E=" providerId="None" clId="Web-{A211E418-48A0-4C20-8911-EBC376450385}" dt="2025-01-13T02:44:00.582" v="36" actId="20577"/>
          <ac:spMkLst>
            <pc:docMk/>
            <pc:sldMk cId="2016998639" sldId="260"/>
            <ac:spMk id="17" creationId="{0ABBFE54-9F31-3A99-2E03-2B1311CD5FCD}"/>
          </ac:spMkLst>
        </pc:spChg>
        <pc:picChg chg="add mod">
          <ac:chgData name="Kong Chen" userId="DZLcuY9YPMhanMbPtVCvwMSuJuUu9pg+hknkFIasg8E=" providerId="None" clId="Web-{A211E418-48A0-4C20-8911-EBC376450385}" dt="2025-01-13T02:40:11.012" v="6" actId="1076"/>
          <ac:picMkLst>
            <pc:docMk/>
            <pc:sldMk cId="2016998639" sldId="260"/>
            <ac:picMk id="3" creationId="{FAC4F49C-36AF-1FDB-9974-CD6227E70417}"/>
          </ac:picMkLst>
        </pc:picChg>
        <pc:picChg chg="mod">
          <ac:chgData name="Kong Chen" userId="DZLcuY9YPMhanMbPtVCvwMSuJuUu9pg+hknkFIasg8E=" providerId="None" clId="Web-{A211E418-48A0-4C20-8911-EBC376450385}" dt="2025-01-13T02:47:55.918" v="47" actId="1076"/>
          <ac:picMkLst>
            <pc:docMk/>
            <pc:sldMk cId="2016998639" sldId="260"/>
            <ac:picMk id="4" creationId="{B6DDFC25-5FE6-23C0-41C8-3FE09F94C380}"/>
          </ac:picMkLst>
        </pc:picChg>
        <pc:picChg chg="add mod">
          <ac:chgData name="Kong Chen" userId="DZLcuY9YPMhanMbPtVCvwMSuJuUu9pg+hknkFIasg8E=" providerId="None" clId="Web-{A211E418-48A0-4C20-8911-EBC376450385}" dt="2025-01-13T02:43:46.253" v="26" actId="1076"/>
          <ac:picMkLst>
            <pc:docMk/>
            <pc:sldMk cId="2016998639" sldId="260"/>
            <ac:picMk id="5" creationId="{0CC144FB-DD05-2017-27AF-83178A4FBDEC}"/>
          </ac:picMkLst>
        </pc:picChg>
      </pc:sldChg>
    </pc:docChg>
  </pc:docChgLst>
  <pc:docChgLst>
    <pc:chgData name="Lara Capellino" userId="5+wW45EXmvygBJaz//4odUIjC8UIBW8Lt3/kFLzhEc8=" providerId="None" clId="Web-{DBC7D9FF-5347-4FE1-9C9E-2A7D33C12376}"/>
    <pc:docChg chg="addSld modSld">
      <pc:chgData name="Lara Capellino" userId="5+wW45EXmvygBJaz//4odUIjC8UIBW8Lt3/kFLzhEc8=" providerId="None" clId="Web-{DBC7D9FF-5347-4FE1-9C9E-2A7D33C12376}" dt="2025-01-13T02:32:12.115" v="23" actId="20577"/>
      <pc:docMkLst>
        <pc:docMk/>
      </pc:docMkLst>
      <pc:sldChg chg="addSp modSp">
        <pc:chgData name="Lara Capellino" userId="5+wW45EXmvygBJaz//4odUIjC8UIBW8Lt3/kFLzhEc8=" providerId="None" clId="Web-{DBC7D9FF-5347-4FE1-9C9E-2A7D33C12376}" dt="2025-01-13T02:26:25.014" v="11" actId="1076"/>
        <pc:sldMkLst>
          <pc:docMk/>
          <pc:sldMk cId="2016998639" sldId="260"/>
        </pc:sldMkLst>
        <pc:spChg chg="mod">
          <ac:chgData name="Lara Capellino" userId="5+wW45EXmvygBJaz//4odUIjC8UIBW8Lt3/kFLzhEc8=" providerId="None" clId="Web-{DBC7D9FF-5347-4FE1-9C9E-2A7D33C12376}" dt="2025-01-13T02:25:32.122" v="5" actId="1076"/>
          <ac:spMkLst>
            <pc:docMk/>
            <pc:sldMk cId="2016998639" sldId="260"/>
            <ac:spMk id="15" creationId="{7C22988A-06F9-ADAA-43AF-72E0A826F253}"/>
          </ac:spMkLst>
        </pc:spChg>
        <pc:picChg chg="add mod modCrop">
          <ac:chgData name="Lara Capellino" userId="5+wW45EXmvygBJaz//4odUIjC8UIBW8Lt3/kFLzhEc8=" providerId="None" clId="Web-{DBC7D9FF-5347-4FE1-9C9E-2A7D33C12376}" dt="2025-01-13T02:26:25.014" v="11" actId="1076"/>
          <ac:picMkLst>
            <pc:docMk/>
            <pc:sldMk cId="2016998639" sldId="260"/>
            <ac:picMk id="2" creationId="{6F30EA97-7BB0-D8D5-4EE9-F0BD3482B447}"/>
          </ac:picMkLst>
        </pc:picChg>
      </pc:sldChg>
      <pc:sldChg chg="addSp delSp modSp new">
        <pc:chgData name="Lara Capellino" userId="5+wW45EXmvygBJaz//4odUIjC8UIBW8Lt3/kFLzhEc8=" providerId="None" clId="Web-{DBC7D9FF-5347-4FE1-9C9E-2A7D33C12376}" dt="2025-01-13T02:32:12.115" v="23" actId="20577"/>
        <pc:sldMkLst>
          <pc:docMk/>
          <pc:sldMk cId="3864105660" sldId="261"/>
        </pc:sldMkLst>
        <pc:spChg chg="del">
          <ac:chgData name="Lara Capellino" userId="5+wW45EXmvygBJaz//4odUIjC8UIBW8Lt3/kFLzhEc8=" providerId="None" clId="Web-{DBC7D9FF-5347-4FE1-9C9E-2A7D33C12376}" dt="2025-01-13T02:31:55.052" v="14"/>
          <ac:spMkLst>
            <pc:docMk/>
            <pc:sldMk cId="3864105660" sldId="261"/>
            <ac:spMk id="2" creationId="{44F9D9BB-D430-A400-891C-74C4020D02CF}"/>
          </ac:spMkLst>
        </pc:spChg>
        <pc:spChg chg="del">
          <ac:chgData name="Lara Capellino" userId="5+wW45EXmvygBJaz//4odUIjC8UIBW8Lt3/kFLzhEc8=" providerId="None" clId="Web-{DBC7D9FF-5347-4FE1-9C9E-2A7D33C12376}" dt="2025-01-13T02:31:51.021" v="13"/>
          <ac:spMkLst>
            <pc:docMk/>
            <pc:sldMk cId="3864105660" sldId="261"/>
            <ac:spMk id="3" creationId="{C7B49833-A145-A3FF-A8CC-D503A72210A4}"/>
          </ac:spMkLst>
        </pc:spChg>
        <pc:spChg chg="add mod">
          <ac:chgData name="Lara Capellino" userId="5+wW45EXmvygBJaz//4odUIjC8UIBW8Lt3/kFLzhEc8=" providerId="None" clId="Web-{DBC7D9FF-5347-4FE1-9C9E-2A7D33C12376}" dt="2025-01-13T02:32:12.115" v="23" actId="20577"/>
          <ac:spMkLst>
            <pc:docMk/>
            <pc:sldMk cId="3864105660" sldId="261"/>
            <ac:spMk id="4" creationId="{D4A402D4-0981-69B2-87BA-041022BDBF10}"/>
          </ac:spMkLst>
        </pc:spChg>
      </pc:sldChg>
    </pc:docChg>
  </pc:docChgLst>
  <pc:docChgLst>
    <pc:chgData name="Kong Chen" userId="DZLcuY9YPMhanMbPtVCvwMSuJuUu9pg+hknkFIasg8E=" providerId="None" clId="Web-{5715B83C-F973-42AE-9FE9-0FE3DBD86FC4}"/>
    <pc:docChg chg="mod addSld modSld">
      <pc:chgData name="Kong Chen" userId="DZLcuY9YPMhanMbPtVCvwMSuJuUu9pg+hknkFIasg8E=" providerId="None" clId="Web-{5715B83C-F973-42AE-9FE9-0FE3DBD86FC4}" dt="2025-01-13T02:32:36.051" v="622" actId="1076"/>
      <pc:docMkLst>
        <pc:docMk/>
      </pc:docMkLst>
      <pc:sldChg chg="addSp delSp modSp">
        <pc:chgData name="Kong Chen" userId="DZLcuY9YPMhanMbPtVCvwMSuJuUu9pg+hknkFIasg8E=" providerId="None" clId="Web-{5715B83C-F973-42AE-9FE9-0FE3DBD86FC4}" dt="2025-01-12T20:39:04.004" v="312" actId="1076"/>
        <pc:sldMkLst>
          <pc:docMk/>
          <pc:sldMk cId="109857222" sldId="256"/>
        </pc:sldMkLst>
        <pc:spChg chg="del mod">
          <ac:chgData name="Kong Chen" userId="DZLcuY9YPMhanMbPtVCvwMSuJuUu9pg+hknkFIasg8E=" providerId="None" clId="Web-{5715B83C-F973-42AE-9FE9-0FE3DBD86FC4}" dt="2025-01-12T20:38:01.486" v="304"/>
          <ac:spMkLst>
            <pc:docMk/>
            <pc:sldMk cId="109857222" sldId="256"/>
            <ac:spMk id="11" creationId="{2C9EC8A0-97DF-3447-A316-217B6A2929AC}"/>
          </ac:spMkLst>
        </pc:spChg>
        <pc:picChg chg="add mod">
          <ac:chgData name="Kong Chen" userId="DZLcuY9YPMhanMbPtVCvwMSuJuUu9pg+hknkFIasg8E=" providerId="None" clId="Web-{5715B83C-F973-42AE-9FE9-0FE3DBD86FC4}" dt="2025-01-12T20:39:04.004" v="312" actId="1076"/>
          <ac:picMkLst>
            <pc:docMk/>
            <pc:sldMk cId="109857222" sldId="256"/>
            <ac:picMk id="10" creationId="{DAB9C1A4-72D1-76C2-E4BD-C5F4361CDD2F}"/>
          </ac:picMkLst>
        </pc:picChg>
      </pc:sldChg>
      <pc:sldChg chg="addSp delSp modSp addAnim delAnim modAnim modNotes">
        <pc:chgData name="Kong Chen" userId="DZLcuY9YPMhanMbPtVCvwMSuJuUu9pg+hknkFIasg8E=" providerId="None" clId="Web-{5715B83C-F973-42AE-9FE9-0FE3DBD86FC4}" dt="2025-01-13T00:08:36.329" v="444"/>
        <pc:sldMkLst>
          <pc:docMk/>
          <pc:sldMk cId="4137662726" sldId="257"/>
        </pc:sldMkLst>
        <pc:spChg chg="mod">
          <ac:chgData name="Kong Chen" userId="DZLcuY9YPMhanMbPtVCvwMSuJuUu9pg+hknkFIasg8E=" providerId="None" clId="Web-{5715B83C-F973-42AE-9FE9-0FE3DBD86FC4}" dt="2025-01-12T20:00:02.111" v="234" actId="1076"/>
          <ac:spMkLst>
            <pc:docMk/>
            <pc:sldMk cId="4137662726" sldId="257"/>
            <ac:spMk id="2" creationId="{B73DB7B9-5208-8264-3890-5C6C0A83417C}"/>
          </ac:spMkLst>
        </pc:spChg>
        <pc:spChg chg="add mod">
          <ac:chgData name="Kong Chen" userId="DZLcuY9YPMhanMbPtVCvwMSuJuUu9pg+hknkFIasg8E=" providerId="None" clId="Web-{5715B83C-F973-42AE-9FE9-0FE3DBD86FC4}" dt="2025-01-12T20:19:45.774" v="279" actId="1076"/>
          <ac:spMkLst>
            <pc:docMk/>
            <pc:sldMk cId="4137662726" sldId="257"/>
            <ac:spMk id="7" creationId="{4D110A18-07E8-FAA6-E949-14C07BB8FB90}"/>
          </ac:spMkLst>
        </pc:spChg>
        <pc:spChg chg="add mod">
          <ac:chgData name="Kong Chen" userId="DZLcuY9YPMhanMbPtVCvwMSuJuUu9pg+hknkFIasg8E=" providerId="None" clId="Web-{5715B83C-F973-42AE-9FE9-0FE3DBD86FC4}" dt="2025-01-12T20:19:45.774" v="280" actId="1076"/>
          <ac:spMkLst>
            <pc:docMk/>
            <pc:sldMk cId="4137662726" sldId="257"/>
            <ac:spMk id="8" creationId="{48D39A1D-FBE7-27CF-5F4F-F7B529F8BEB5}"/>
          </ac:spMkLst>
        </pc:spChg>
        <pc:spChg chg="add mod">
          <ac:chgData name="Kong Chen" userId="DZLcuY9YPMhanMbPtVCvwMSuJuUu9pg+hknkFIasg8E=" providerId="None" clId="Web-{5715B83C-F973-42AE-9FE9-0FE3DBD86FC4}" dt="2025-01-12T20:19:54.212" v="281" actId="1076"/>
          <ac:spMkLst>
            <pc:docMk/>
            <pc:sldMk cId="4137662726" sldId="257"/>
            <ac:spMk id="9" creationId="{7EBDA61B-3191-5B61-2C84-7DB46BA66908}"/>
          </ac:spMkLst>
        </pc:spChg>
        <pc:spChg chg="add mod">
          <ac:chgData name="Kong Chen" userId="DZLcuY9YPMhanMbPtVCvwMSuJuUu9pg+hknkFIasg8E=" providerId="None" clId="Web-{5715B83C-F973-42AE-9FE9-0FE3DBD86FC4}" dt="2025-01-12T20:19:54.212" v="282" actId="1076"/>
          <ac:spMkLst>
            <pc:docMk/>
            <pc:sldMk cId="4137662726" sldId="257"/>
            <ac:spMk id="10" creationId="{16613A91-E7A4-C442-D9EB-C985DA640D39}"/>
          </ac:spMkLst>
        </pc:spChg>
        <pc:spChg chg="del">
          <ac:chgData name="Kong Chen" userId="DZLcuY9YPMhanMbPtVCvwMSuJuUu9pg+hknkFIasg8E=" providerId="None" clId="Web-{5715B83C-F973-42AE-9FE9-0FE3DBD86FC4}" dt="2025-01-12T19:27:41.329" v="0"/>
          <ac:spMkLst>
            <pc:docMk/>
            <pc:sldMk cId="4137662726" sldId="257"/>
            <ac:spMk id="11" creationId="{5B57F1D7-2A78-6E0C-19D2-11F1B1EC1770}"/>
          </ac:spMkLst>
        </pc:spChg>
        <pc:spChg chg="add mod">
          <ac:chgData name="Kong Chen" userId="DZLcuY9YPMhanMbPtVCvwMSuJuUu9pg+hknkFIasg8E=" providerId="None" clId="Web-{5715B83C-F973-42AE-9FE9-0FE3DBD86FC4}" dt="2025-01-12T20:19:54.228" v="285" actId="1076"/>
          <ac:spMkLst>
            <pc:docMk/>
            <pc:sldMk cId="4137662726" sldId="257"/>
            <ac:spMk id="14" creationId="{9910DF4A-960A-2616-A4C4-A46A9E38E522}"/>
          </ac:spMkLst>
        </pc:spChg>
        <pc:picChg chg="mod">
          <ac:chgData name="Kong Chen" userId="DZLcuY9YPMhanMbPtVCvwMSuJuUu9pg+hknkFIasg8E=" providerId="None" clId="Web-{5715B83C-F973-42AE-9FE9-0FE3DBD86FC4}" dt="2025-01-12T19:55:57.994" v="208" actId="1076"/>
          <ac:picMkLst>
            <pc:docMk/>
            <pc:sldMk cId="4137662726" sldId="257"/>
            <ac:picMk id="5" creationId="{C82A86F7-EBCA-C141-5157-896BA1C4FAED}"/>
          </ac:picMkLst>
        </pc:picChg>
        <pc:picChg chg="add mod">
          <ac:chgData name="Kong Chen" userId="DZLcuY9YPMhanMbPtVCvwMSuJuUu9pg+hknkFIasg8E=" providerId="None" clId="Web-{5715B83C-F973-42AE-9FE9-0FE3DBD86FC4}" dt="2025-01-12T20:21:14.840" v="292" actId="1076"/>
          <ac:picMkLst>
            <pc:docMk/>
            <pc:sldMk cId="4137662726" sldId="257"/>
            <ac:picMk id="15" creationId="{7625D642-5320-0337-2E27-F00255EDC2CC}"/>
          </ac:picMkLst>
        </pc:picChg>
        <pc:picChg chg="add mod">
          <ac:chgData name="Kong Chen" userId="DZLcuY9YPMhanMbPtVCvwMSuJuUu9pg+hknkFIasg8E=" providerId="None" clId="Web-{5715B83C-F973-42AE-9FE9-0FE3DBD86FC4}" dt="2025-01-12T20:21:42.060" v="296" actId="1076"/>
          <ac:picMkLst>
            <pc:docMk/>
            <pc:sldMk cId="4137662726" sldId="257"/>
            <ac:picMk id="16" creationId="{11FE14C2-D559-51E0-D870-70163738DFCC}"/>
          </ac:picMkLst>
        </pc:picChg>
        <pc:cxnChg chg="add mod">
          <ac:chgData name="Kong Chen" userId="DZLcuY9YPMhanMbPtVCvwMSuJuUu9pg+hknkFIasg8E=" providerId="None" clId="Web-{5715B83C-F973-42AE-9FE9-0FE3DBD86FC4}" dt="2025-01-12T19:55:57.994" v="209" actId="1076"/>
          <ac:cxnSpMkLst>
            <pc:docMk/>
            <pc:sldMk cId="4137662726" sldId="257"/>
            <ac:cxnSpMk id="3" creationId="{01B9FC5D-B0E6-6BF5-7899-1C05FC581BC2}"/>
          </ac:cxnSpMkLst>
        </pc:cxnChg>
        <pc:cxnChg chg="add mod">
          <ac:chgData name="Kong Chen" userId="DZLcuY9YPMhanMbPtVCvwMSuJuUu9pg+hknkFIasg8E=" providerId="None" clId="Web-{5715B83C-F973-42AE-9FE9-0FE3DBD86FC4}" dt="2025-01-12T19:55:57.994" v="210" actId="1076"/>
          <ac:cxnSpMkLst>
            <pc:docMk/>
            <pc:sldMk cId="4137662726" sldId="257"/>
            <ac:cxnSpMk id="4" creationId="{CB73EB08-0B26-4A8D-36BD-23591E6788DA}"/>
          </ac:cxnSpMkLst>
        </pc:cxnChg>
        <pc:cxnChg chg="add mod">
          <ac:chgData name="Kong Chen" userId="DZLcuY9YPMhanMbPtVCvwMSuJuUu9pg+hknkFIasg8E=" providerId="None" clId="Web-{5715B83C-F973-42AE-9FE9-0FE3DBD86FC4}" dt="2025-01-12T19:55:57.994" v="211" actId="1076"/>
          <ac:cxnSpMkLst>
            <pc:docMk/>
            <pc:sldMk cId="4137662726" sldId="257"/>
            <ac:cxnSpMk id="6" creationId="{4654E288-C6A9-8698-13F0-B1419BCE480C}"/>
          </ac:cxnSpMkLst>
        </pc:cxnChg>
        <pc:cxnChg chg="add del">
          <ac:chgData name="Kong Chen" userId="DZLcuY9YPMhanMbPtVCvwMSuJuUu9pg+hknkFIasg8E=" providerId="None" clId="Web-{5715B83C-F973-42AE-9FE9-0FE3DBD86FC4}" dt="2025-01-12T20:18:34.256" v="268"/>
          <ac:cxnSpMkLst>
            <pc:docMk/>
            <pc:sldMk cId="4137662726" sldId="257"/>
            <ac:cxnSpMk id="11" creationId="{C8CB97C2-E494-11B3-AF1B-E5949B408582}"/>
          </ac:cxnSpMkLst>
        </pc:cxnChg>
        <pc:cxnChg chg="add mod">
          <ac:chgData name="Kong Chen" userId="DZLcuY9YPMhanMbPtVCvwMSuJuUu9pg+hknkFIasg8E=" providerId="None" clId="Web-{5715B83C-F973-42AE-9FE9-0FE3DBD86FC4}" dt="2025-01-12T20:19:54.212" v="283" actId="1076"/>
          <ac:cxnSpMkLst>
            <pc:docMk/>
            <pc:sldMk cId="4137662726" sldId="257"/>
            <ac:cxnSpMk id="12" creationId="{E1635048-AFA6-5E6B-F3C6-5E74122DA9B6}"/>
          </ac:cxnSpMkLst>
        </pc:cxnChg>
        <pc:cxnChg chg="add mod">
          <ac:chgData name="Kong Chen" userId="DZLcuY9YPMhanMbPtVCvwMSuJuUu9pg+hknkFIasg8E=" providerId="None" clId="Web-{5715B83C-F973-42AE-9FE9-0FE3DBD86FC4}" dt="2025-01-12T20:19:54.228" v="284" actId="1076"/>
          <ac:cxnSpMkLst>
            <pc:docMk/>
            <pc:sldMk cId="4137662726" sldId="257"/>
            <ac:cxnSpMk id="13" creationId="{92207D53-C1CC-70E5-E622-87CC6179D39A}"/>
          </ac:cxnSpMkLst>
        </pc:cxnChg>
      </pc:sldChg>
      <pc:sldChg chg="addSp delSp modSp new addAnim delAnim modAnim">
        <pc:chgData name="Kong Chen" userId="DZLcuY9YPMhanMbPtVCvwMSuJuUu9pg+hknkFIasg8E=" providerId="None" clId="Web-{5715B83C-F973-42AE-9FE9-0FE3DBD86FC4}" dt="2025-01-13T01:28:01.165" v="560"/>
        <pc:sldMkLst>
          <pc:docMk/>
          <pc:sldMk cId="747732007" sldId="258"/>
        </pc:sldMkLst>
        <pc:spChg chg="mod">
          <ac:chgData name="Kong Chen" userId="DZLcuY9YPMhanMbPtVCvwMSuJuUu9pg+hknkFIasg8E=" providerId="None" clId="Web-{5715B83C-F973-42AE-9FE9-0FE3DBD86FC4}" dt="2025-01-12T23:55:04.002" v="323" actId="14100"/>
          <ac:spMkLst>
            <pc:docMk/>
            <pc:sldMk cId="747732007" sldId="258"/>
            <ac:spMk id="2" creationId="{CD009AFE-ADB5-DB13-60EF-0DA571B63985}"/>
          </ac:spMkLst>
        </pc:spChg>
        <pc:spChg chg="del">
          <ac:chgData name="Kong Chen" userId="DZLcuY9YPMhanMbPtVCvwMSuJuUu9pg+hknkFIasg8E=" providerId="None" clId="Web-{5715B83C-F973-42AE-9FE9-0FE3DBD86FC4}" dt="2025-01-12T23:55:11.440" v="324"/>
          <ac:spMkLst>
            <pc:docMk/>
            <pc:sldMk cId="747732007" sldId="258"/>
            <ac:spMk id="3" creationId="{D0025267-1B79-1540-EA4F-68BC0D729468}"/>
          </ac:spMkLst>
        </pc:spChg>
        <pc:spChg chg="add mod">
          <ac:chgData name="Kong Chen" userId="DZLcuY9YPMhanMbPtVCvwMSuJuUu9pg+hknkFIasg8E=" providerId="None" clId="Web-{5715B83C-F973-42AE-9FE9-0FE3DBD86FC4}" dt="2025-01-12T23:58:06.318" v="350" actId="1076"/>
          <ac:spMkLst>
            <pc:docMk/>
            <pc:sldMk cId="747732007" sldId="258"/>
            <ac:spMk id="7" creationId="{CB78A8F7-4DD4-BC49-3618-8EC4B64CCB45}"/>
          </ac:spMkLst>
        </pc:spChg>
        <pc:spChg chg="add mod">
          <ac:chgData name="Kong Chen" userId="DZLcuY9YPMhanMbPtVCvwMSuJuUu9pg+hknkFIasg8E=" providerId="None" clId="Web-{5715B83C-F973-42AE-9FE9-0FE3DBD86FC4}" dt="2025-01-13T00:06:29.468" v="427" actId="1076"/>
          <ac:spMkLst>
            <pc:docMk/>
            <pc:sldMk cId="747732007" sldId="258"/>
            <ac:spMk id="17" creationId="{1D145D05-0084-BD1E-6D9E-FDFA13ACEAC5}"/>
          </ac:spMkLst>
        </pc:spChg>
        <pc:spChg chg="add mod">
          <ac:chgData name="Kong Chen" userId="DZLcuY9YPMhanMbPtVCvwMSuJuUu9pg+hknkFIasg8E=" providerId="None" clId="Web-{5715B83C-F973-42AE-9FE9-0FE3DBD86FC4}" dt="2025-01-13T00:06:29.483" v="428" actId="1076"/>
          <ac:spMkLst>
            <pc:docMk/>
            <pc:sldMk cId="747732007" sldId="258"/>
            <ac:spMk id="18" creationId="{D3FB8E28-659C-EB20-7EF7-F5B762CC9334}"/>
          </ac:spMkLst>
        </pc:spChg>
        <pc:spChg chg="add mod">
          <ac:chgData name="Kong Chen" userId="DZLcuY9YPMhanMbPtVCvwMSuJuUu9pg+hknkFIasg8E=" providerId="None" clId="Web-{5715B83C-F973-42AE-9FE9-0FE3DBD86FC4}" dt="2025-01-13T00:06:29.530" v="435" actId="1076"/>
          <ac:spMkLst>
            <pc:docMk/>
            <pc:sldMk cId="747732007" sldId="258"/>
            <ac:spMk id="19" creationId="{E706848D-BBF8-53C6-A31F-78E1F76383F0}"/>
          </ac:spMkLst>
        </pc:spChg>
        <pc:spChg chg="add mod">
          <ac:chgData name="Kong Chen" userId="DZLcuY9YPMhanMbPtVCvwMSuJuUu9pg+hknkFIasg8E=" providerId="None" clId="Web-{5715B83C-F973-42AE-9FE9-0FE3DBD86FC4}" dt="2025-01-13T00:06:29.483" v="429" actId="1076"/>
          <ac:spMkLst>
            <pc:docMk/>
            <pc:sldMk cId="747732007" sldId="258"/>
            <ac:spMk id="20" creationId="{E9A8B8A7-7018-13A6-8F40-6867B9066E57}"/>
          </ac:spMkLst>
        </pc:spChg>
        <pc:spChg chg="add mod">
          <ac:chgData name="Kong Chen" userId="DZLcuY9YPMhanMbPtVCvwMSuJuUu9pg+hknkFIasg8E=" providerId="None" clId="Web-{5715B83C-F973-42AE-9FE9-0FE3DBD86FC4}" dt="2025-01-13T00:06:29.499" v="430" actId="1076"/>
          <ac:spMkLst>
            <pc:docMk/>
            <pc:sldMk cId="747732007" sldId="258"/>
            <ac:spMk id="21" creationId="{E5D2CDF6-4FBE-85FD-93B2-F017B7DCC954}"/>
          </ac:spMkLst>
        </pc:spChg>
        <pc:spChg chg="add mod">
          <ac:chgData name="Kong Chen" userId="DZLcuY9YPMhanMbPtVCvwMSuJuUu9pg+hknkFIasg8E=" providerId="None" clId="Web-{5715B83C-F973-42AE-9FE9-0FE3DBD86FC4}" dt="2025-01-13T00:06:29.499" v="431" actId="1076"/>
          <ac:spMkLst>
            <pc:docMk/>
            <pc:sldMk cId="747732007" sldId="258"/>
            <ac:spMk id="22" creationId="{28048091-7FB4-3065-0F89-DDAE73B2F8D9}"/>
          </ac:spMkLst>
        </pc:spChg>
        <pc:spChg chg="add mod">
          <ac:chgData name="Kong Chen" userId="DZLcuY9YPMhanMbPtVCvwMSuJuUu9pg+hknkFIasg8E=" providerId="None" clId="Web-{5715B83C-F973-42AE-9FE9-0FE3DBD86FC4}" dt="2025-01-13T00:06:29.515" v="432" actId="1076"/>
          <ac:spMkLst>
            <pc:docMk/>
            <pc:sldMk cId="747732007" sldId="258"/>
            <ac:spMk id="23" creationId="{03FD53B2-C9EA-CC51-D2D2-1E3FD3936572}"/>
          </ac:spMkLst>
        </pc:spChg>
        <pc:spChg chg="add mod">
          <ac:chgData name="Kong Chen" userId="DZLcuY9YPMhanMbPtVCvwMSuJuUu9pg+hknkFIasg8E=" providerId="None" clId="Web-{5715B83C-F973-42AE-9FE9-0FE3DBD86FC4}" dt="2025-01-13T00:06:29.515" v="433" actId="1076"/>
          <ac:spMkLst>
            <pc:docMk/>
            <pc:sldMk cId="747732007" sldId="258"/>
            <ac:spMk id="24" creationId="{BDB45DAC-CDB5-B323-976B-4A458060BECF}"/>
          </ac:spMkLst>
        </pc:spChg>
        <pc:spChg chg="add mod">
          <ac:chgData name="Kong Chen" userId="DZLcuY9YPMhanMbPtVCvwMSuJuUu9pg+hknkFIasg8E=" providerId="None" clId="Web-{5715B83C-F973-42AE-9FE9-0FE3DBD86FC4}" dt="2025-01-13T00:06:29.515" v="434" actId="1076"/>
          <ac:spMkLst>
            <pc:docMk/>
            <pc:sldMk cId="747732007" sldId="258"/>
            <ac:spMk id="25" creationId="{8589DDAB-1DE4-1AFB-87C6-DDAFA3395E72}"/>
          </ac:spMkLst>
        </pc:spChg>
        <pc:spChg chg="add mod">
          <ac:chgData name="Kong Chen" userId="DZLcuY9YPMhanMbPtVCvwMSuJuUu9pg+hknkFIasg8E=" providerId="None" clId="Web-{5715B83C-F973-42AE-9FE9-0FE3DBD86FC4}" dt="2025-01-13T01:16:46.581" v="500" actId="1076"/>
          <ac:spMkLst>
            <pc:docMk/>
            <pc:sldMk cId="747732007" sldId="258"/>
            <ac:spMk id="26" creationId="{BCD51C02-7B71-AE03-A084-BE84032A0C4C}"/>
          </ac:spMkLst>
        </pc:spChg>
        <pc:spChg chg="add del mod">
          <ac:chgData name="Kong Chen" userId="DZLcuY9YPMhanMbPtVCvwMSuJuUu9pg+hknkFIasg8E=" providerId="None" clId="Web-{5715B83C-F973-42AE-9FE9-0FE3DBD86FC4}" dt="2025-01-13T01:18:12.209" v="506"/>
          <ac:spMkLst>
            <pc:docMk/>
            <pc:sldMk cId="747732007" sldId="258"/>
            <ac:spMk id="28" creationId="{4F87D0D5-D25D-5CC7-F73F-ED90D5A9C117}"/>
          </ac:spMkLst>
        </pc:spChg>
        <pc:spChg chg="add del mod">
          <ac:chgData name="Kong Chen" userId="DZLcuY9YPMhanMbPtVCvwMSuJuUu9pg+hknkFIasg8E=" providerId="None" clId="Web-{5715B83C-F973-42AE-9FE9-0FE3DBD86FC4}" dt="2025-01-13T01:21:39.278" v="528"/>
          <ac:spMkLst>
            <pc:docMk/>
            <pc:sldMk cId="747732007" sldId="258"/>
            <ac:spMk id="30" creationId="{4F87D0D5-D25D-5CC7-F73F-ED90D5A9C117}"/>
          </ac:spMkLst>
        </pc:spChg>
        <pc:spChg chg="add del mod">
          <ac:chgData name="Kong Chen" userId="DZLcuY9YPMhanMbPtVCvwMSuJuUu9pg+hknkFIasg8E=" providerId="None" clId="Web-{5715B83C-F973-42AE-9FE9-0FE3DBD86FC4}" dt="2025-01-13T01:18:51.929" v="510"/>
          <ac:spMkLst>
            <pc:docMk/>
            <pc:sldMk cId="747732007" sldId="258"/>
            <ac:spMk id="31" creationId="{4F87D0D5-D25D-5CC7-F73F-ED90D5A9C117}"/>
          </ac:spMkLst>
        </pc:spChg>
        <pc:spChg chg="add mod">
          <ac:chgData name="Kong Chen" userId="DZLcuY9YPMhanMbPtVCvwMSuJuUu9pg+hknkFIasg8E=" providerId="None" clId="Web-{5715B83C-F973-42AE-9FE9-0FE3DBD86FC4}" dt="2025-01-13T01:24:21.924" v="537"/>
          <ac:spMkLst>
            <pc:docMk/>
            <pc:sldMk cId="747732007" sldId="258"/>
            <ac:spMk id="35" creationId="{17582217-3369-C96F-7C52-5E8C69F62918}"/>
          </ac:spMkLst>
        </pc:spChg>
        <pc:picChg chg="add del mod">
          <ac:chgData name="Kong Chen" userId="DZLcuY9YPMhanMbPtVCvwMSuJuUu9pg+hknkFIasg8E=" providerId="None" clId="Web-{5715B83C-F973-42AE-9FE9-0FE3DBD86FC4}" dt="2025-01-13T01:16:25.175" v="494"/>
          <ac:picMkLst>
            <pc:docMk/>
            <pc:sldMk cId="747732007" sldId="258"/>
            <ac:picMk id="27" creationId="{547079A2-D80F-51D1-B769-56243B34C7CA}"/>
          </ac:picMkLst>
        </pc:picChg>
        <pc:picChg chg="add del mod">
          <ac:chgData name="Kong Chen" userId="DZLcuY9YPMhanMbPtVCvwMSuJuUu9pg+hknkFIasg8E=" providerId="None" clId="Web-{5715B83C-F973-42AE-9FE9-0FE3DBD86FC4}" dt="2025-01-13T01:18:06.397" v="505"/>
          <ac:picMkLst>
            <pc:docMk/>
            <pc:sldMk cId="747732007" sldId="258"/>
            <ac:picMk id="29" creationId="{A2274BD4-063B-8162-BB2B-B1157EF764AD}"/>
          </ac:picMkLst>
        </pc:picChg>
        <pc:picChg chg="add del mod">
          <ac:chgData name="Kong Chen" userId="DZLcuY9YPMhanMbPtVCvwMSuJuUu9pg+hknkFIasg8E=" providerId="None" clId="Web-{5715B83C-F973-42AE-9FE9-0FE3DBD86FC4}" dt="2025-01-13T01:21:29.387" v="527"/>
          <ac:picMkLst>
            <pc:docMk/>
            <pc:sldMk cId="747732007" sldId="258"/>
            <ac:picMk id="33" creationId="{A482A555-1BCC-1D06-5A2E-18C35161100D}"/>
          </ac:picMkLst>
        </pc:picChg>
        <pc:picChg chg="add del mod">
          <ac:chgData name="Kong Chen" userId="DZLcuY9YPMhanMbPtVCvwMSuJuUu9pg+hknkFIasg8E=" providerId="None" clId="Web-{5715B83C-F973-42AE-9FE9-0FE3DBD86FC4}" dt="2025-01-13T01:23:19.125" v="534"/>
          <ac:picMkLst>
            <pc:docMk/>
            <pc:sldMk cId="747732007" sldId="258"/>
            <ac:picMk id="34" creationId="{2AC9E2E3-3AC8-3406-D439-B781B30FD65A}"/>
          </ac:picMkLst>
        </pc:picChg>
        <pc:picChg chg="add del mod">
          <ac:chgData name="Kong Chen" userId="DZLcuY9YPMhanMbPtVCvwMSuJuUu9pg+hknkFIasg8E=" providerId="None" clId="Web-{5715B83C-F973-42AE-9FE9-0FE3DBD86FC4}" dt="2025-01-13T01:26:51.053" v="548"/>
          <ac:picMkLst>
            <pc:docMk/>
            <pc:sldMk cId="747732007" sldId="258"/>
            <ac:picMk id="36" creationId="{5A4E1C26-3734-6B31-462F-D1F3DD0F72D4}"/>
          </ac:picMkLst>
        </pc:picChg>
        <pc:picChg chg="add del mod">
          <ac:chgData name="Kong Chen" userId="DZLcuY9YPMhanMbPtVCvwMSuJuUu9pg+hknkFIasg8E=" providerId="None" clId="Web-{5715B83C-F973-42AE-9FE9-0FE3DBD86FC4}" dt="2025-01-13T01:27:24.351" v="554"/>
          <ac:picMkLst>
            <pc:docMk/>
            <pc:sldMk cId="747732007" sldId="258"/>
            <ac:picMk id="37" creationId="{F0398EE2-9123-B6D8-CB82-52DD8E1E5847}"/>
          </ac:picMkLst>
        </pc:picChg>
        <pc:picChg chg="add mod">
          <ac:chgData name="Kong Chen" userId="DZLcuY9YPMhanMbPtVCvwMSuJuUu9pg+hknkFIasg8E=" providerId="None" clId="Web-{5715B83C-F973-42AE-9FE9-0FE3DBD86FC4}" dt="2025-01-13T01:27:48.258" v="558" actId="1076"/>
          <ac:picMkLst>
            <pc:docMk/>
            <pc:sldMk cId="747732007" sldId="258"/>
            <ac:picMk id="38" creationId="{DD13FC0E-192D-3ADA-D7AF-B6ACA57A1815}"/>
          </ac:picMkLst>
        </pc:picChg>
        <pc:cxnChg chg="add mod">
          <ac:chgData name="Kong Chen" userId="DZLcuY9YPMhanMbPtVCvwMSuJuUu9pg+hknkFIasg8E=" providerId="None" clId="Web-{5715B83C-F973-42AE-9FE9-0FE3DBD86FC4}" dt="2025-01-13T01:07:40.596" v="449" actId="14100"/>
          <ac:cxnSpMkLst>
            <pc:docMk/>
            <pc:sldMk cId="747732007" sldId="258"/>
            <ac:cxnSpMk id="3" creationId="{71F03542-E5E6-C11B-1931-99C7DFE02E5B}"/>
          </ac:cxnSpMkLst>
        </pc:cxnChg>
        <pc:cxnChg chg="add del">
          <ac:chgData name="Kong Chen" userId="DZLcuY9YPMhanMbPtVCvwMSuJuUu9pg+hknkFIasg8E=" providerId="None" clId="Web-{5715B83C-F973-42AE-9FE9-0FE3DBD86FC4}" dt="2025-01-13T01:07:56.737" v="451"/>
          <ac:cxnSpMkLst>
            <pc:docMk/>
            <pc:sldMk cId="747732007" sldId="258"/>
            <ac:cxnSpMk id="4" creationId="{6B7318A1-B99F-11A0-A422-10FF70C4F968}"/>
          </ac:cxnSpMkLst>
        </pc:cxnChg>
        <pc:cxnChg chg="add mod">
          <ac:chgData name="Kong Chen" userId="DZLcuY9YPMhanMbPtVCvwMSuJuUu9pg+hknkFIasg8E=" providerId="None" clId="Web-{5715B83C-F973-42AE-9FE9-0FE3DBD86FC4}" dt="2025-01-13T00:04:01.574" v="382"/>
          <ac:cxnSpMkLst>
            <pc:docMk/>
            <pc:sldMk cId="747732007" sldId="258"/>
            <ac:cxnSpMk id="5" creationId="{CD0C72EA-000F-C419-1224-517C0CEFF687}"/>
          </ac:cxnSpMkLst>
        </pc:cxnChg>
        <pc:cxnChg chg="add mod">
          <ac:chgData name="Kong Chen" userId="DZLcuY9YPMhanMbPtVCvwMSuJuUu9pg+hknkFIasg8E=" providerId="None" clId="Web-{5715B83C-F973-42AE-9FE9-0FE3DBD86FC4}" dt="2025-01-13T01:08:43.410" v="454"/>
          <ac:cxnSpMkLst>
            <pc:docMk/>
            <pc:sldMk cId="747732007" sldId="258"/>
            <ac:cxnSpMk id="6" creationId="{F8ABB923-A158-B53B-4FDE-97B73D1BA0F9}"/>
          </ac:cxnSpMkLst>
        </pc:cxnChg>
        <pc:cxnChg chg="add mod">
          <ac:chgData name="Kong Chen" userId="DZLcuY9YPMhanMbPtVCvwMSuJuUu9pg+hknkFIasg8E=" providerId="None" clId="Web-{5715B83C-F973-42AE-9FE9-0FE3DBD86FC4}" dt="2025-01-13T00:06:29.421" v="418" actId="1076"/>
          <ac:cxnSpMkLst>
            <pc:docMk/>
            <pc:sldMk cId="747732007" sldId="258"/>
            <ac:cxnSpMk id="8" creationId="{778033A3-321C-A4A9-D26A-98990DA293E8}"/>
          </ac:cxnSpMkLst>
        </pc:cxnChg>
        <pc:cxnChg chg="add mod">
          <ac:chgData name="Kong Chen" userId="DZLcuY9YPMhanMbPtVCvwMSuJuUu9pg+hknkFIasg8E=" providerId="None" clId="Web-{5715B83C-F973-42AE-9FE9-0FE3DBD86FC4}" dt="2025-01-13T00:06:29.421" v="419" actId="1076"/>
          <ac:cxnSpMkLst>
            <pc:docMk/>
            <pc:sldMk cId="747732007" sldId="258"/>
            <ac:cxnSpMk id="9" creationId="{48874140-F554-4E3D-B94A-66151F11FDC6}"/>
          </ac:cxnSpMkLst>
        </pc:cxnChg>
        <pc:cxnChg chg="add mod">
          <ac:chgData name="Kong Chen" userId="DZLcuY9YPMhanMbPtVCvwMSuJuUu9pg+hknkFIasg8E=" providerId="None" clId="Web-{5715B83C-F973-42AE-9FE9-0FE3DBD86FC4}" dt="2025-01-13T00:06:29.437" v="420" actId="1076"/>
          <ac:cxnSpMkLst>
            <pc:docMk/>
            <pc:sldMk cId="747732007" sldId="258"/>
            <ac:cxnSpMk id="10" creationId="{B614B6FB-5A2F-3C88-6798-E6160B46FA68}"/>
          </ac:cxnSpMkLst>
        </pc:cxnChg>
        <pc:cxnChg chg="add mod">
          <ac:chgData name="Kong Chen" userId="DZLcuY9YPMhanMbPtVCvwMSuJuUu9pg+hknkFIasg8E=" providerId="None" clId="Web-{5715B83C-F973-42AE-9FE9-0FE3DBD86FC4}" dt="2025-01-13T00:06:29.437" v="421" actId="1076"/>
          <ac:cxnSpMkLst>
            <pc:docMk/>
            <pc:sldMk cId="747732007" sldId="258"/>
            <ac:cxnSpMk id="11" creationId="{A939154A-3B35-7742-80E6-5E5761A5141A}"/>
          </ac:cxnSpMkLst>
        </pc:cxnChg>
        <pc:cxnChg chg="add mod">
          <ac:chgData name="Kong Chen" userId="DZLcuY9YPMhanMbPtVCvwMSuJuUu9pg+hknkFIasg8E=" providerId="None" clId="Web-{5715B83C-F973-42AE-9FE9-0FE3DBD86FC4}" dt="2025-01-13T00:06:29.452" v="422" actId="1076"/>
          <ac:cxnSpMkLst>
            <pc:docMk/>
            <pc:sldMk cId="747732007" sldId="258"/>
            <ac:cxnSpMk id="12" creationId="{01F53205-1844-A8D1-9B3A-276F16527AF8}"/>
          </ac:cxnSpMkLst>
        </pc:cxnChg>
        <pc:cxnChg chg="add mod">
          <ac:chgData name="Kong Chen" userId="DZLcuY9YPMhanMbPtVCvwMSuJuUu9pg+hknkFIasg8E=" providerId="None" clId="Web-{5715B83C-F973-42AE-9FE9-0FE3DBD86FC4}" dt="2025-01-13T00:06:29.452" v="423" actId="1076"/>
          <ac:cxnSpMkLst>
            <pc:docMk/>
            <pc:sldMk cId="747732007" sldId="258"/>
            <ac:cxnSpMk id="13" creationId="{2678209A-44FC-254B-AD53-1B1C8D39DA5F}"/>
          </ac:cxnSpMkLst>
        </pc:cxnChg>
        <pc:cxnChg chg="add mod">
          <ac:chgData name="Kong Chen" userId="DZLcuY9YPMhanMbPtVCvwMSuJuUu9pg+hknkFIasg8E=" providerId="None" clId="Web-{5715B83C-F973-42AE-9FE9-0FE3DBD86FC4}" dt="2025-01-13T00:06:29.452" v="424" actId="1076"/>
          <ac:cxnSpMkLst>
            <pc:docMk/>
            <pc:sldMk cId="747732007" sldId="258"/>
            <ac:cxnSpMk id="14" creationId="{971DF521-588B-90C2-72D8-F24F325B9E7E}"/>
          </ac:cxnSpMkLst>
        </pc:cxnChg>
        <pc:cxnChg chg="add mod">
          <ac:chgData name="Kong Chen" userId="DZLcuY9YPMhanMbPtVCvwMSuJuUu9pg+hknkFIasg8E=" providerId="None" clId="Web-{5715B83C-F973-42AE-9FE9-0FE3DBD86FC4}" dt="2025-01-13T00:06:29.468" v="425" actId="1076"/>
          <ac:cxnSpMkLst>
            <pc:docMk/>
            <pc:sldMk cId="747732007" sldId="258"/>
            <ac:cxnSpMk id="15" creationId="{8AF59BF5-9A9D-4949-AF1A-EDD40148EBC7}"/>
          </ac:cxnSpMkLst>
        </pc:cxnChg>
        <pc:cxnChg chg="add mod">
          <ac:chgData name="Kong Chen" userId="DZLcuY9YPMhanMbPtVCvwMSuJuUu9pg+hknkFIasg8E=" providerId="None" clId="Web-{5715B83C-F973-42AE-9FE9-0FE3DBD86FC4}" dt="2025-01-13T00:06:29.468" v="426" actId="1076"/>
          <ac:cxnSpMkLst>
            <pc:docMk/>
            <pc:sldMk cId="747732007" sldId="258"/>
            <ac:cxnSpMk id="16" creationId="{80070A35-612C-8F7D-B3D6-00450D7058D6}"/>
          </ac:cxnSpMkLst>
        </pc:cxnChg>
      </pc:sldChg>
      <pc:sldChg chg="addSp delSp modSp add replId addAnim delAnim">
        <pc:chgData name="Kong Chen" userId="DZLcuY9YPMhanMbPtVCvwMSuJuUu9pg+hknkFIasg8E=" providerId="None" clId="Web-{5715B83C-F973-42AE-9FE9-0FE3DBD86FC4}" dt="2025-01-13T01:37:29.698" v="597"/>
        <pc:sldMkLst>
          <pc:docMk/>
          <pc:sldMk cId="375929149" sldId="259"/>
        </pc:sldMkLst>
        <pc:spChg chg="add mod">
          <ac:chgData name="Kong Chen" userId="DZLcuY9YPMhanMbPtVCvwMSuJuUu9pg+hknkFIasg8E=" providerId="None" clId="Web-{5715B83C-F973-42AE-9FE9-0FE3DBD86FC4}" dt="2025-01-13T01:36:09.524" v="590" actId="20577"/>
          <ac:spMkLst>
            <pc:docMk/>
            <pc:sldMk cId="375929149" sldId="259"/>
            <ac:spMk id="35" creationId="{D0DBEE5C-9C45-1A1F-B862-F8A36DF30BFF}"/>
          </ac:spMkLst>
        </pc:spChg>
        <pc:picChg chg="add del mod">
          <ac:chgData name="Kong Chen" userId="DZLcuY9YPMhanMbPtVCvwMSuJuUu9pg+hknkFIasg8E=" providerId="None" clId="Web-{5715B83C-F973-42AE-9FE9-0FE3DBD86FC4}" dt="2025-01-13T01:19:37.259" v="519"/>
          <ac:picMkLst>
            <pc:docMk/>
            <pc:sldMk cId="375929149" sldId="259"/>
            <ac:picMk id="4" creationId="{2AC9E2E3-3AC8-3406-D439-B781B30FD65A}"/>
          </ac:picMkLst>
        </pc:picChg>
        <pc:picChg chg="add mod">
          <ac:chgData name="Kong Chen" userId="DZLcuY9YPMhanMbPtVCvwMSuJuUu9pg+hknkFIasg8E=" providerId="None" clId="Web-{5715B83C-F973-42AE-9FE9-0FE3DBD86FC4}" dt="2025-01-13T01:37:25.058" v="596" actId="1076"/>
          <ac:picMkLst>
            <pc:docMk/>
            <pc:sldMk cId="375929149" sldId="259"/>
            <ac:picMk id="36" creationId="{102B327F-474C-5118-E874-A1D044E72450}"/>
          </ac:picMkLst>
        </pc:picChg>
        <pc:cxnChg chg="add del mod">
          <ac:chgData name="Kong Chen" userId="DZLcuY9YPMhanMbPtVCvwMSuJuUu9pg+hknkFIasg8E=" providerId="None" clId="Web-{5715B83C-F973-42AE-9FE9-0FE3DBD86FC4}" dt="2025-01-13T01:33:03.627" v="564"/>
          <ac:cxnSpMkLst>
            <pc:docMk/>
            <pc:sldMk cId="375929149" sldId="259"/>
            <ac:cxnSpMk id="26" creationId="{705AB17A-41A8-1AAF-194B-831ECDEA9660}"/>
          </ac:cxnSpMkLst>
        </pc:cxnChg>
        <pc:cxnChg chg="add del">
          <ac:chgData name="Kong Chen" userId="DZLcuY9YPMhanMbPtVCvwMSuJuUu9pg+hknkFIasg8E=" providerId="None" clId="Web-{5715B83C-F973-42AE-9FE9-0FE3DBD86FC4}" dt="2025-01-13T01:33:11.174" v="566"/>
          <ac:cxnSpMkLst>
            <pc:docMk/>
            <pc:sldMk cId="375929149" sldId="259"/>
            <ac:cxnSpMk id="27" creationId="{30ADEDCF-2002-1B27-6927-7FD8F31DAD51}"/>
          </ac:cxnSpMkLst>
        </pc:cxnChg>
        <pc:cxnChg chg="add mod">
          <ac:chgData name="Kong Chen" userId="DZLcuY9YPMhanMbPtVCvwMSuJuUu9pg+hknkFIasg8E=" providerId="None" clId="Web-{5715B83C-F973-42AE-9FE9-0FE3DBD86FC4}" dt="2025-01-13T01:33:33.300" v="569"/>
          <ac:cxnSpMkLst>
            <pc:docMk/>
            <pc:sldMk cId="375929149" sldId="259"/>
            <ac:cxnSpMk id="28" creationId="{213F6573-BDBE-99B1-086C-0E92D5C5DA75}"/>
          </ac:cxnSpMkLst>
        </pc:cxnChg>
        <pc:cxnChg chg="add mod">
          <ac:chgData name="Kong Chen" userId="DZLcuY9YPMhanMbPtVCvwMSuJuUu9pg+hknkFIasg8E=" providerId="None" clId="Web-{5715B83C-F973-42AE-9FE9-0FE3DBD86FC4}" dt="2025-01-13T01:34:28.880" v="574"/>
          <ac:cxnSpMkLst>
            <pc:docMk/>
            <pc:sldMk cId="375929149" sldId="259"/>
            <ac:cxnSpMk id="29" creationId="{340BE6A7-27C3-54A2-FBA9-D9450FE5EAEF}"/>
          </ac:cxnSpMkLst>
        </pc:cxnChg>
        <pc:cxnChg chg="add del mod">
          <ac:chgData name="Kong Chen" userId="DZLcuY9YPMhanMbPtVCvwMSuJuUu9pg+hknkFIasg8E=" providerId="None" clId="Web-{5715B83C-F973-42AE-9FE9-0FE3DBD86FC4}" dt="2025-01-13T01:35:09.850" v="580"/>
          <ac:cxnSpMkLst>
            <pc:docMk/>
            <pc:sldMk cId="375929149" sldId="259"/>
            <ac:cxnSpMk id="30" creationId="{72AC4296-9E69-AE01-81D2-B8D5088CEDB5}"/>
          </ac:cxnSpMkLst>
        </pc:cxnChg>
        <pc:cxnChg chg="add del mod">
          <ac:chgData name="Kong Chen" userId="DZLcuY9YPMhanMbPtVCvwMSuJuUu9pg+hknkFIasg8E=" providerId="None" clId="Web-{5715B83C-F973-42AE-9FE9-0FE3DBD86FC4}" dt="2025-01-13T01:35:24.131" v="584"/>
          <ac:cxnSpMkLst>
            <pc:docMk/>
            <pc:sldMk cId="375929149" sldId="259"/>
            <ac:cxnSpMk id="31" creationId="{60726C34-586A-93C7-4CF9-ABA7263D2047}"/>
          </ac:cxnSpMkLst>
        </pc:cxnChg>
        <pc:cxnChg chg="add mod">
          <ac:chgData name="Kong Chen" userId="DZLcuY9YPMhanMbPtVCvwMSuJuUu9pg+hknkFIasg8E=" providerId="None" clId="Web-{5715B83C-F973-42AE-9FE9-0FE3DBD86FC4}" dt="2025-01-13T01:35:34.241" v="587" actId="14100"/>
          <ac:cxnSpMkLst>
            <pc:docMk/>
            <pc:sldMk cId="375929149" sldId="259"/>
            <ac:cxnSpMk id="33" creationId="{AD730481-DC35-35C0-87A9-A8473EC968F1}"/>
          </ac:cxnSpMkLst>
        </pc:cxnChg>
      </pc:sldChg>
      <pc:sldChg chg="addSp delSp modSp">
        <pc:chgData name="Kong Chen" userId="DZLcuY9YPMhanMbPtVCvwMSuJuUu9pg+hknkFIasg8E=" providerId="None" clId="Web-{5715B83C-F973-42AE-9FE9-0FE3DBD86FC4}" dt="2025-01-13T02:32:36.051" v="622" actId="1076"/>
        <pc:sldMkLst>
          <pc:docMk/>
          <pc:sldMk cId="2016998639" sldId="260"/>
        </pc:sldMkLst>
        <pc:spChg chg="add del mod">
          <ac:chgData name="Kong Chen" userId="DZLcuY9YPMhanMbPtVCvwMSuJuUu9pg+hknkFIasg8E=" providerId="None" clId="Web-{5715B83C-F973-42AE-9FE9-0FE3DBD86FC4}" dt="2025-01-13T02:31:20.955" v="618"/>
          <ac:spMkLst>
            <pc:docMk/>
            <pc:sldMk cId="2016998639" sldId="260"/>
            <ac:spMk id="3" creationId="{88D87021-5CD3-8620-6192-409F767F07E9}"/>
          </ac:spMkLst>
        </pc:spChg>
        <pc:picChg chg="add mod">
          <ac:chgData name="Kong Chen" userId="DZLcuY9YPMhanMbPtVCvwMSuJuUu9pg+hknkFIasg8E=" providerId="None" clId="Web-{5715B83C-F973-42AE-9FE9-0FE3DBD86FC4}" dt="2025-01-13T02:32:36.051" v="622" actId="1076"/>
          <ac:picMkLst>
            <pc:docMk/>
            <pc:sldMk cId="2016998639" sldId="260"/>
            <ac:picMk id="4" creationId="{B6DDFC25-5FE6-23C0-41C8-3FE09F94C380}"/>
          </ac:picMkLst>
        </pc:picChg>
      </pc:sldChg>
    </pc:docChg>
  </pc:docChgLst>
  <pc:docChgLst>
    <pc:chgData name="Kong Chen" userId="DZLcuY9YPMhanMbPtVCvwMSuJuUu9pg+hknkFIasg8E=" providerId="None" clId="Web-{0F078B20-FCF2-4B81-91E1-FF9050BCA21D}"/>
    <pc:docChg chg="modSld">
      <pc:chgData name="Kong Chen" userId="DZLcuY9YPMhanMbPtVCvwMSuJuUu9pg+hknkFIasg8E=" providerId="None" clId="Web-{0F078B20-FCF2-4B81-91E1-FF9050BCA21D}" dt="2025-01-22T01:48:08.314" v="17"/>
      <pc:docMkLst>
        <pc:docMk/>
      </pc:docMkLst>
      <pc:sldChg chg="modSp">
        <pc:chgData name="Kong Chen" userId="DZLcuY9YPMhanMbPtVCvwMSuJuUu9pg+hknkFIasg8E=" providerId="None" clId="Web-{0F078B20-FCF2-4B81-91E1-FF9050BCA21D}" dt="2025-01-22T01:47:05.032" v="6" actId="1076"/>
        <pc:sldMkLst>
          <pc:docMk/>
          <pc:sldMk cId="375929149" sldId="259"/>
        </pc:sldMkLst>
        <pc:picChg chg="mod">
          <ac:chgData name="Kong Chen" userId="DZLcuY9YPMhanMbPtVCvwMSuJuUu9pg+hknkFIasg8E=" providerId="None" clId="Web-{0F078B20-FCF2-4B81-91E1-FF9050BCA21D}" dt="2025-01-22T01:47:05.032" v="6" actId="1076"/>
          <ac:picMkLst>
            <pc:docMk/>
            <pc:sldMk cId="375929149" sldId="259"/>
            <ac:picMk id="36" creationId="{102B327F-474C-5118-E874-A1D044E72450}"/>
          </ac:picMkLst>
        </pc:picChg>
      </pc:sldChg>
      <pc:sldChg chg="addSp modSp addAnim modAnim">
        <pc:chgData name="Kong Chen" userId="DZLcuY9YPMhanMbPtVCvwMSuJuUu9pg+hknkFIasg8E=" providerId="None" clId="Web-{0F078B20-FCF2-4B81-91E1-FF9050BCA21D}" dt="2025-01-22T01:48:08.314" v="17"/>
        <pc:sldMkLst>
          <pc:docMk/>
          <pc:sldMk cId="3864105660" sldId="261"/>
        </pc:sldMkLst>
        <pc:spChg chg="mod">
          <ac:chgData name="Kong Chen" userId="DZLcuY9YPMhanMbPtVCvwMSuJuUu9pg+hknkFIasg8E=" providerId="None" clId="Web-{0F078B20-FCF2-4B81-91E1-FF9050BCA21D}" dt="2025-01-22T01:47:22.595" v="7" actId="14100"/>
          <ac:spMkLst>
            <pc:docMk/>
            <pc:sldMk cId="3864105660" sldId="261"/>
            <ac:spMk id="4" creationId="{D4A402D4-0981-69B2-87BA-041022BDBF10}"/>
          </ac:spMkLst>
        </pc:spChg>
        <pc:spChg chg="mod">
          <ac:chgData name="Kong Chen" userId="DZLcuY9YPMhanMbPtVCvwMSuJuUu9pg+hknkFIasg8E=" providerId="None" clId="Web-{0F078B20-FCF2-4B81-91E1-FF9050BCA21D}" dt="2025-01-22T01:47:29.251" v="8" actId="14100"/>
          <ac:spMkLst>
            <pc:docMk/>
            <pc:sldMk cId="3864105660" sldId="261"/>
            <ac:spMk id="6" creationId="{06054884-32DF-1DBD-2F2B-37135D7FC299}"/>
          </ac:spMkLst>
        </pc:spChg>
        <pc:spChg chg="mod">
          <ac:chgData name="Kong Chen" userId="DZLcuY9YPMhanMbPtVCvwMSuJuUu9pg+hknkFIasg8E=" providerId="None" clId="Web-{0F078B20-FCF2-4B81-91E1-FF9050BCA21D}" dt="2025-01-22T01:47:41.001" v="12" actId="14100"/>
          <ac:spMkLst>
            <pc:docMk/>
            <pc:sldMk cId="3864105660" sldId="261"/>
            <ac:spMk id="7" creationId="{9962C9A5-296C-8387-16D8-FB2EDDA8C131}"/>
          </ac:spMkLst>
        </pc:spChg>
        <pc:picChg chg="add mod">
          <ac:chgData name="Kong Chen" userId="DZLcuY9YPMhanMbPtVCvwMSuJuUu9pg+hknkFIasg8E=" providerId="None" clId="Web-{0F078B20-FCF2-4B81-91E1-FF9050BCA21D}" dt="2025-01-22T01:47:44.923" v="15" actId="1076"/>
          <ac:picMkLst>
            <pc:docMk/>
            <pc:sldMk cId="3864105660" sldId="261"/>
            <ac:picMk id="2" creationId="{EE5CD417-BB98-63A7-AB44-C31AC062EA0C}"/>
          </ac:picMkLst>
        </pc:picChg>
      </pc:sldChg>
      <pc:sldChg chg="delSp modSp">
        <pc:chgData name="Kong Chen" userId="DZLcuY9YPMhanMbPtVCvwMSuJuUu9pg+hknkFIasg8E=" providerId="None" clId="Web-{0F078B20-FCF2-4B81-91E1-FF9050BCA21D}" dt="2025-01-22T01:39:34.514" v="4" actId="1076"/>
        <pc:sldMkLst>
          <pc:docMk/>
          <pc:sldMk cId="4251189478" sldId="262"/>
        </pc:sldMkLst>
        <pc:spChg chg="del">
          <ac:chgData name="Kong Chen" userId="DZLcuY9YPMhanMbPtVCvwMSuJuUu9pg+hknkFIasg8E=" providerId="None" clId="Web-{0F078B20-FCF2-4B81-91E1-FF9050BCA21D}" dt="2025-01-21T21:42:31.857" v="0"/>
          <ac:spMkLst>
            <pc:docMk/>
            <pc:sldMk cId="4251189478" sldId="262"/>
            <ac:spMk id="4" creationId="{84F4F5D5-8BFC-3C45-F1DE-52045857965A}"/>
          </ac:spMkLst>
        </pc:spChg>
        <pc:spChg chg="mod">
          <ac:chgData name="Kong Chen" userId="DZLcuY9YPMhanMbPtVCvwMSuJuUu9pg+hknkFIasg8E=" providerId="None" clId="Web-{0F078B20-FCF2-4B81-91E1-FF9050BCA21D}" dt="2025-01-22T01:39:34.499" v="2" actId="1076"/>
          <ac:spMkLst>
            <pc:docMk/>
            <pc:sldMk cId="4251189478" sldId="262"/>
            <ac:spMk id="6" creationId="{9E92A23E-89F0-95F0-650C-4DFDCA8A9E6F}"/>
          </ac:spMkLst>
        </pc:spChg>
        <pc:spChg chg="mod">
          <ac:chgData name="Kong Chen" userId="DZLcuY9YPMhanMbPtVCvwMSuJuUu9pg+hknkFIasg8E=" providerId="None" clId="Web-{0F078B20-FCF2-4B81-91E1-FF9050BCA21D}" dt="2025-01-22T01:39:34.514" v="3" actId="1076"/>
          <ac:spMkLst>
            <pc:docMk/>
            <pc:sldMk cId="4251189478" sldId="262"/>
            <ac:spMk id="7" creationId="{0A81DDD6-07F3-DDBE-5A7C-4A8EE98390A0}"/>
          </ac:spMkLst>
        </pc:spChg>
        <pc:spChg chg="mod">
          <ac:chgData name="Kong Chen" userId="DZLcuY9YPMhanMbPtVCvwMSuJuUu9pg+hknkFIasg8E=" providerId="None" clId="Web-{0F078B20-FCF2-4B81-91E1-FF9050BCA21D}" dt="2025-01-22T01:39:34.514" v="4" actId="1076"/>
          <ac:spMkLst>
            <pc:docMk/>
            <pc:sldMk cId="4251189478" sldId="262"/>
            <ac:spMk id="16" creationId="{4067B46D-C139-B2A1-0607-D4BDCF2D4730}"/>
          </ac:spMkLst>
        </pc:spChg>
        <pc:picChg chg="mod">
          <ac:chgData name="Kong Chen" userId="DZLcuY9YPMhanMbPtVCvwMSuJuUu9pg+hknkFIasg8E=" providerId="None" clId="Web-{0F078B20-FCF2-4B81-91E1-FF9050BCA21D}" dt="2025-01-22T01:39:34.499" v="1" actId="1076"/>
          <ac:picMkLst>
            <pc:docMk/>
            <pc:sldMk cId="4251189478" sldId="262"/>
            <ac:picMk id="5" creationId="{5814E814-3400-7AD8-44B6-F059B84C866C}"/>
          </ac:picMkLst>
        </pc:picChg>
      </pc:sldChg>
    </pc:docChg>
  </pc:docChgLst>
  <pc:docChgLst>
    <pc:chgData name="Kong Chen" userId="DZLcuY9YPMhanMbPtVCvwMSuJuUu9pg+hknkFIasg8E=" providerId="None" clId="Web-{02C33E59-3D9B-421F-A096-7A635F5D5AE9}"/>
    <pc:docChg chg="addSld delSld modSld">
      <pc:chgData name="Kong Chen" userId="DZLcuY9YPMhanMbPtVCvwMSuJuUu9pg+hknkFIasg8E=" providerId="None" clId="Web-{02C33E59-3D9B-421F-A096-7A635F5D5AE9}" dt="2025-01-16T22:36:32.664" v="629" actId="14100"/>
      <pc:docMkLst>
        <pc:docMk/>
      </pc:docMkLst>
      <pc:sldChg chg="addSp modSp">
        <pc:chgData name="Kong Chen" userId="DZLcuY9YPMhanMbPtVCvwMSuJuUu9pg+hknkFIasg8E=" providerId="None" clId="Web-{02C33E59-3D9B-421F-A096-7A635F5D5AE9}" dt="2025-01-16T21:52:54.789" v="100" actId="1076"/>
        <pc:sldMkLst>
          <pc:docMk/>
          <pc:sldMk cId="109857222" sldId="256"/>
        </pc:sldMkLst>
        <pc:spChg chg="mod">
          <ac:chgData name="Kong Chen" userId="DZLcuY9YPMhanMbPtVCvwMSuJuUu9pg+hknkFIasg8E=" providerId="None" clId="Web-{02C33E59-3D9B-421F-A096-7A635F5D5AE9}" dt="2025-01-16T21:50:59.173" v="47" actId="1076"/>
          <ac:spMkLst>
            <pc:docMk/>
            <pc:sldMk cId="109857222" sldId="256"/>
            <ac:spMk id="5" creationId="{BEDFB002-56EF-F6FA-70D4-A3C75B90496A}"/>
          </ac:spMkLst>
        </pc:spChg>
        <pc:spChg chg="mod">
          <ac:chgData name="Kong Chen" userId="DZLcuY9YPMhanMbPtVCvwMSuJuUu9pg+hknkFIasg8E=" providerId="None" clId="Web-{02C33E59-3D9B-421F-A096-7A635F5D5AE9}" dt="2025-01-16T21:50:59.189" v="48" actId="1076"/>
          <ac:spMkLst>
            <pc:docMk/>
            <pc:sldMk cId="109857222" sldId="256"/>
            <ac:spMk id="6" creationId="{A2CD7F04-E780-A08C-BA32-2F8F6939CDD7}"/>
          </ac:spMkLst>
        </pc:spChg>
        <pc:spChg chg="mod">
          <ac:chgData name="Kong Chen" userId="DZLcuY9YPMhanMbPtVCvwMSuJuUu9pg+hknkFIasg8E=" providerId="None" clId="Web-{02C33E59-3D9B-421F-A096-7A635F5D5AE9}" dt="2025-01-16T21:50:41.891" v="41" actId="14100"/>
          <ac:spMkLst>
            <pc:docMk/>
            <pc:sldMk cId="109857222" sldId="256"/>
            <ac:spMk id="8" creationId="{9098883C-68D8-6565-11C0-CB54809A18DB}"/>
          </ac:spMkLst>
        </pc:spChg>
        <pc:spChg chg="mod">
          <ac:chgData name="Kong Chen" userId="DZLcuY9YPMhanMbPtVCvwMSuJuUu9pg+hknkFIasg8E=" providerId="None" clId="Web-{02C33E59-3D9B-421F-A096-7A635F5D5AE9}" dt="2025-01-16T21:50:51.579" v="45" actId="1076"/>
          <ac:spMkLst>
            <pc:docMk/>
            <pc:sldMk cId="109857222" sldId="256"/>
            <ac:spMk id="9" creationId="{4363354F-EADF-E806-951A-3CF3782670BB}"/>
          </ac:spMkLst>
        </pc:spChg>
        <pc:spChg chg="add mod">
          <ac:chgData name="Kong Chen" userId="DZLcuY9YPMhanMbPtVCvwMSuJuUu9pg+hknkFIasg8E=" providerId="None" clId="Web-{02C33E59-3D9B-421F-A096-7A635F5D5AE9}" dt="2025-01-16T21:52:54.789" v="100" actId="1076"/>
          <ac:spMkLst>
            <pc:docMk/>
            <pc:sldMk cId="109857222" sldId="256"/>
            <ac:spMk id="12" creationId="{B39F3F6F-C217-56A4-7BD4-A64B1B7B124C}"/>
          </ac:spMkLst>
        </pc:spChg>
        <pc:picChg chg="mod">
          <ac:chgData name="Kong Chen" userId="DZLcuY9YPMhanMbPtVCvwMSuJuUu9pg+hknkFIasg8E=" providerId="None" clId="Web-{02C33E59-3D9B-421F-A096-7A635F5D5AE9}" dt="2025-01-16T21:50:59.173" v="46" actId="1076"/>
          <ac:picMkLst>
            <pc:docMk/>
            <pc:sldMk cId="109857222" sldId="256"/>
            <ac:picMk id="4" creationId="{BEE37881-AE4C-D8C8-0285-DF0019973C44}"/>
          </ac:picMkLst>
        </pc:picChg>
        <pc:picChg chg="mod">
          <ac:chgData name="Kong Chen" userId="DZLcuY9YPMhanMbPtVCvwMSuJuUu9pg+hknkFIasg8E=" providerId="None" clId="Web-{02C33E59-3D9B-421F-A096-7A635F5D5AE9}" dt="2025-01-16T21:50:41.891" v="40" actId="14100"/>
          <ac:picMkLst>
            <pc:docMk/>
            <pc:sldMk cId="109857222" sldId="256"/>
            <ac:picMk id="7" creationId="{E1017F58-37E8-EFA0-FA0D-4F05C2F66AC5}"/>
          </ac:picMkLst>
        </pc:picChg>
        <pc:picChg chg="mod">
          <ac:chgData name="Kong Chen" userId="DZLcuY9YPMhanMbPtVCvwMSuJuUu9pg+hknkFIasg8E=" providerId="None" clId="Web-{02C33E59-3D9B-421F-A096-7A635F5D5AE9}" dt="2025-01-16T21:50:41.906" v="43" actId="14100"/>
          <ac:picMkLst>
            <pc:docMk/>
            <pc:sldMk cId="109857222" sldId="256"/>
            <ac:picMk id="10" creationId="{DAB9C1A4-72D1-76C2-E4BD-C5F4361CDD2F}"/>
          </ac:picMkLst>
        </pc:picChg>
        <pc:picChg chg="add mod">
          <ac:chgData name="Kong Chen" userId="DZLcuY9YPMhanMbPtVCvwMSuJuUu9pg+hknkFIasg8E=" providerId="None" clId="Web-{02C33E59-3D9B-421F-A096-7A635F5D5AE9}" dt="2025-01-16T21:51:12.924" v="53" actId="14100"/>
          <ac:picMkLst>
            <pc:docMk/>
            <pc:sldMk cId="109857222" sldId="256"/>
            <ac:picMk id="11" creationId="{1C06BE88-D383-81B3-AF8F-537F43BB2329}"/>
          </ac:picMkLst>
        </pc:picChg>
      </pc:sldChg>
      <pc:sldChg chg="addSp delSp modSp addAnim delAnim modAnim">
        <pc:chgData name="Kong Chen" userId="DZLcuY9YPMhanMbPtVCvwMSuJuUu9pg+hknkFIasg8E=" providerId="None" clId="Web-{02C33E59-3D9B-421F-A096-7A635F5D5AE9}" dt="2025-01-16T22:34:06.202" v="626"/>
        <pc:sldMkLst>
          <pc:docMk/>
          <pc:sldMk cId="747732007" sldId="258"/>
        </pc:sldMkLst>
        <pc:picChg chg="add del mod">
          <ac:chgData name="Kong Chen" userId="DZLcuY9YPMhanMbPtVCvwMSuJuUu9pg+hknkFIasg8E=" providerId="None" clId="Web-{02C33E59-3D9B-421F-A096-7A635F5D5AE9}" dt="2025-01-16T22:34:06.202" v="626"/>
          <ac:picMkLst>
            <pc:docMk/>
            <pc:sldMk cId="747732007" sldId="258"/>
            <ac:picMk id="4" creationId="{F0C799B1-73DF-43D7-5821-FCAA70C642D3}"/>
          </ac:picMkLst>
        </pc:picChg>
      </pc:sldChg>
      <pc:sldChg chg="addSp delSp modSp new addAnim">
        <pc:chgData name="Kong Chen" userId="DZLcuY9YPMhanMbPtVCvwMSuJuUu9pg+hknkFIasg8E=" providerId="None" clId="Web-{02C33E59-3D9B-421F-A096-7A635F5D5AE9}" dt="2025-01-16T22:36:32.664" v="629" actId="14100"/>
        <pc:sldMkLst>
          <pc:docMk/>
          <pc:sldMk cId="4251189478" sldId="262"/>
        </pc:sldMkLst>
        <pc:spChg chg="mod">
          <ac:chgData name="Kong Chen" userId="DZLcuY9YPMhanMbPtVCvwMSuJuUu9pg+hknkFIasg8E=" providerId="None" clId="Web-{02C33E59-3D9B-421F-A096-7A635F5D5AE9}" dt="2025-01-16T22:27:21.928" v="611" actId="1076"/>
          <ac:spMkLst>
            <pc:docMk/>
            <pc:sldMk cId="4251189478" sldId="262"/>
            <ac:spMk id="2" creationId="{2E3224CB-264A-7D8E-74E2-6E0687BB2E39}"/>
          </ac:spMkLst>
        </pc:spChg>
        <pc:spChg chg="del mod">
          <ac:chgData name="Kong Chen" userId="DZLcuY9YPMhanMbPtVCvwMSuJuUu9pg+hknkFIasg8E=" providerId="None" clId="Web-{02C33E59-3D9B-421F-A096-7A635F5D5AE9}" dt="2025-01-16T21:54:53.843" v="111"/>
          <ac:spMkLst>
            <pc:docMk/>
            <pc:sldMk cId="4251189478" sldId="262"/>
            <ac:spMk id="3" creationId="{AB822574-25CD-4DE2-25CF-030BEC9DA52A}"/>
          </ac:spMkLst>
        </pc:spChg>
        <pc:spChg chg="add mod">
          <ac:chgData name="Kong Chen" userId="DZLcuY9YPMhanMbPtVCvwMSuJuUu9pg+hknkFIasg8E=" providerId="None" clId="Web-{02C33E59-3D9B-421F-A096-7A635F5D5AE9}" dt="2025-01-16T22:22:54.490" v="565" actId="1076"/>
          <ac:spMkLst>
            <pc:docMk/>
            <pc:sldMk cId="4251189478" sldId="262"/>
            <ac:spMk id="6" creationId="{9E92A23E-89F0-95F0-650C-4DFDCA8A9E6F}"/>
          </ac:spMkLst>
        </pc:spChg>
        <pc:spChg chg="add mod">
          <ac:chgData name="Kong Chen" userId="DZLcuY9YPMhanMbPtVCvwMSuJuUu9pg+hknkFIasg8E=" providerId="None" clId="Web-{02C33E59-3D9B-421F-A096-7A635F5D5AE9}" dt="2025-01-16T22:22:54.490" v="566" actId="1076"/>
          <ac:spMkLst>
            <pc:docMk/>
            <pc:sldMk cId="4251189478" sldId="262"/>
            <ac:spMk id="7" creationId="{0A81DDD6-07F3-DDBE-5A7C-4A8EE98390A0}"/>
          </ac:spMkLst>
        </pc:spChg>
        <pc:spChg chg="add del mod">
          <ac:chgData name="Kong Chen" userId="DZLcuY9YPMhanMbPtVCvwMSuJuUu9pg+hknkFIasg8E=" providerId="None" clId="Web-{02C33E59-3D9B-421F-A096-7A635F5D5AE9}" dt="2025-01-16T21:59:15.937" v="140"/>
          <ac:spMkLst>
            <pc:docMk/>
            <pc:sldMk cId="4251189478" sldId="262"/>
            <ac:spMk id="9" creationId="{A14F4512-ECE4-2C23-81D6-A93749033F33}"/>
          </ac:spMkLst>
        </pc:spChg>
        <pc:spChg chg="add del mod">
          <ac:chgData name="Kong Chen" userId="DZLcuY9YPMhanMbPtVCvwMSuJuUu9pg+hknkFIasg8E=" providerId="None" clId="Web-{02C33E59-3D9B-421F-A096-7A635F5D5AE9}" dt="2025-01-16T21:59:43.345" v="145"/>
          <ac:spMkLst>
            <pc:docMk/>
            <pc:sldMk cId="4251189478" sldId="262"/>
            <ac:spMk id="12" creationId="{1A45CB47-009A-482D-AF08-9D7730582F57}"/>
          </ac:spMkLst>
        </pc:spChg>
        <pc:spChg chg="add del">
          <ac:chgData name="Kong Chen" userId="DZLcuY9YPMhanMbPtVCvwMSuJuUu9pg+hknkFIasg8E=" providerId="None" clId="Web-{02C33E59-3D9B-421F-A096-7A635F5D5AE9}" dt="2025-01-16T22:25:44.641" v="587"/>
          <ac:spMkLst>
            <pc:docMk/>
            <pc:sldMk cId="4251189478" sldId="262"/>
            <ac:spMk id="14" creationId="{8CADE3DB-55AF-2854-B203-8E98D190995D}"/>
          </ac:spMkLst>
        </pc:spChg>
        <pc:spChg chg="add mod">
          <ac:chgData name="Kong Chen" userId="DZLcuY9YPMhanMbPtVCvwMSuJuUu9pg+hknkFIasg8E=" providerId="None" clId="Web-{02C33E59-3D9B-421F-A096-7A635F5D5AE9}" dt="2025-01-16T22:26:08.611" v="590" actId="14100"/>
          <ac:spMkLst>
            <pc:docMk/>
            <pc:sldMk cId="4251189478" sldId="262"/>
            <ac:spMk id="15" creationId="{C29E3054-63B2-7FD9-E2BC-539E5B1183DD}"/>
          </ac:spMkLst>
        </pc:spChg>
        <pc:spChg chg="add mod">
          <ac:chgData name="Kong Chen" userId="DZLcuY9YPMhanMbPtVCvwMSuJuUu9pg+hknkFIasg8E=" providerId="None" clId="Web-{02C33E59-3D9B-421F-A096-7A635F5D5AE9}" dt="2025-01-16T22:22:54.506" v="567" actId="1076"/>
          <ac:spMkLst>
            <pc:docMk/>
            <pc:sldMk cId="4251189478" sldId="262"/>
            <ac:spMk id="16" creationId="{4067B46D-C139-B2A1-0607-D4BDCF2D4730}"/>
          </ac:spMkLst>
        </pc:spChg>
        <pc:spChg chg="add del">
          <ac:chgData name="Kong Chen" userId="DZLcuY9YPMhanMbPtVCvwMSuJuUu9pg+hknkFIasg8E=" providerId="None" clId="Web-{02C33E59-3D9B-421F-A096-7A635F5D5AE9}" dt="2025-01-16T22:25:57.563" v="589"/>
          <ac:spMkLst>
            <pc:docMk/>
            <pc:sldMk cId="4251189478" sldId="262"/>
            <ac:spMk id="17" creationId="{342CCE6D-88A0-70EA-6F0E-7DB8C5650DBD}"/>
          </ac:spMkLst>
        </pc:spChg>
        <pc:spChg chg="add mod">
          <ac:chgData name="Kong Chen" userId="DZLcuY9YPMhanMbPtVCvwMSuJuUu9pg+hknkFIasg8E=" providerId="None" clId="Web-{02C33E59-3D9B-421F-A096-7A635F5D5AE9}" dt="2025-01-16T22:27:09.521" v="608" actId="14100"/>
          <ac:spMkLst>
            <pc:docMk/>
            <pc:sldMk cId="4251189478" sldId="262"/>
            <ac:spMk id="18" creationId="{A78249E3-00B5-F48B-55F3-502A3474156D}"/>
          </ac:spMkLst>
        </pc:spChg>
        <pc:spChg chg="add del">
          <ac:chgData name="Kong Chen" userId="DZLcuY9YPMhanMbPtVCvwMSuJuUu9pg+hknkFIasg8E=" providerId="None" clId="Web-{02C33E59-3D9B-421F-A096-7A635F5D5AE9}" dt="2025-01-16T22:26:37.363" v="599"/>
          <ac:spMkLst>
            <pc:docMk/>
            <pc:sldMk cId="4251189478" sldId="262"/>
            <ac:spMk id="19" creationId="{FAD1AE6C-027B-FD15-853C-1CE447EE94D8}"/>
          </ac:spMkLst>
        </pc:spChg>
        <pc:spChg chg="add mod">
          <ac:chgData name="Kong Chen" userId="DZLcuY9YPMhanMbPtVCvwMSuJuUu9pg+hknkFIasg8E=" providerId="None" clId="Web-{02C33E59-3D9B-421F-A096-7A635F5D5AE9}" dt="2025-01-16T22:28:44.151" v="624" actId="20577"/>
          <ac:spMkLst>
            <pc:docMk/>
            <pc:sldMk cId="4251189478" sldId="262"/>
            <ac:spMk id="20" creationId="{BADC96C3-9FEC-C92A-FADE-78B5B7FD44E3}"/>
          </ac:spMkLst>
        </pc:spChg>
        <pc:spChg chg="add mod">
          <ac:chgData name="Kong Chen" userId="DZLcuY9YPMhanMbPtVCvwMSuJuUu9pg+hknkFIasg8E=" providerId="None" clId="Web-{02C33E59-3D9B-421F-A096-7A635F5D5AE9}" dt="2025-01-16T22:36:32.664" v="629" actId="14100"/>
          <ac:spMkLst>
            <pc:docMk/>
            <pc:sldMk cId="4251189478" sldId="262"/>
            <ac:spMk id="21" creationId="{9AA8062A-B9C6-D911-2445-BAADA9F10896}"/>
          </ac:spMkLst>
        </pc:spChg>
        <pc:picChg chg="add del mod ord">
          <ac:chgData name="Kong Chen" userId="DZLcuY9YPMhanMbPtVCvwMSuJuUu9pg+hknkFIasg8E=" providerId="None" clId="Web-{02C33E59-3D9B-421F-A096-7A635F5D5AE9}" dt="2025-01-16T21:57:40.478" v="134"/>
          <ac:picMkLst>
            <pc:docMk/>
            <pc:sldMk cId="4251189478" sldId="262"/>
            <ac:picMk id="4" creationId="{FDC10EDE-2572-D9FF-7FB8-C11BE01D4CAF}"/>
          </ac:picMkLst>
        </pc:picChg>
        <pc:picChg chg="add mod">
          <ac:chgData name="Kong Chen" userId="DZLcuY9YPMhanMbPtVCvwMSuJuUu9pg+hknkFIasg8E=" providerId="None" clId="Web-{02C33E59-3D9B-421F-A096-7A635F5D5AE9}" dt="2025-01-16T22:22:54.474" v="564" actId="1076"/>
          <ac:picMkLst>
            <pc:docMk/>
            <pc:sldMk cId="4251189478" sldId="262"/>
            <ac:picMk id="5" creationId="{5814E814-3400-7AD8-44B6-F059B84C866C}"/>
          </ac:picMkLst>
        </pc:picChg>
        <pc:picChg chg="add del mod ord">
          <ac:chgData name="Kong Chen" userId="DZLcuY9YPMhanMbPtVCvwMSuJuUu9pg+hknkFIasg8E=" providerId="None" clId="Web-{02C33E59-3D9B-421F-A096-7A635F5D5AE9}" dt="2025-01-16T21:59:41.938" v="144"/>
          <ac:picMkLst>
            <pc:docMk/>
            <pc:sldMk cId="4251189478" sldId="262"/>
            <ac:picMk id="10" creationId="{D3E469CB-2C5B-8816-ACD5-81151AA08573}"/>
          </ac:picMkLst>
        </pc:picChg>
        <pc:picChg chg="add mod ord">
          <ac:chgData name="Kong Chen" userId="DZLcuY9YPMhanMbPtVCvwMSuJuUu9pg+hknkFIasg8E=" providerId="None" clId="Web-{02C33E59-3D9B-421F-A096-7A635F5D5AE9}" dt="2025-01-16T22:22:50.271" v="563" actId="1076"/>
          <ac:picMkLst>
            <pc:docMk/>
            <pc:sldMk cId="4251189478" sldId="262"/>
            <ac:picMk id="13" creationId="{A7DD1BBA-FE07-313E-1E61-EF0CBFBA4287}"/>
          </ac:picMkLst>
        </pc:picChg>
      </pc:sldChg>
      <pc:sldChg chg="add del replId">
        <pc:chgData name="Kong Chen" userId="DZLcuY9YPMhanMbPtVCvwMSuJuUu9pg+hknkFIasg8E=" providerId="None" clId="Web-{02C33E59-3D9B-421F-A096-7A635F5D5AE9}" dt="2025-01-16T22:28:46.245" v="625"/>
        <pc:sldMkLst>
          <pc:docMk/>
          <pc:sldMk cId="2031061104" sldId="263"/>
        </pc:sldMkLst>
      </pc:sldChg>
    </pc:docChg>
  </pc:docChgLst>
  <pc:docChgLst>
    <pc:chgData name="Kong Chen" userId="DZLcuY9YPMhanMbPtVCvwMSuJuUu9pg+hknkFIasg8E=" providerId="None" clId="Web-{934D42F6-2DA3-4DDB-9605-D9A9F4B36F6B}"/>
    <pc:docChg chg="addSld delSld modSld">
      <pc:chgData name="Kong Chen" userId="DZLcuY9YPMhanMbPtVCvwMSuJuUu9pg+hknkFIasg8E=" providerId="None" clId="Web-{934D42F6-2DA3-4DDB-9605-D9A9F4B36F6B}" dt="2025-01-12T19:26:21.871" v="285"/>
      <pc:docMkLst>
        <pc:docMk/>
      </pc:docMkLst>
      <pc:sldChg chg="addSp delSp modSp">
        <pc:chgData name="Kong Chen" userId="DZLcuY9YPMhanMbPtVCvwMSuJuUu9pg+hknkFIasg8E=" providerId="None" clId="Web-{934D42F6-2DA3-4DDB-9605-D9A9F4B36F6B}" dt="2025-01-12T19:05:24.490" v="199" actId="20577"/>
        <pc:sldMkLst>
          <pc:docMk/>
          <pc:sldMk cId="109857222" sldId="256"/>
        </pc:sldMkLst>
        <pc:spChg chg="mod">
          <ac:chgData name="Kong Chen" userId="DZLcuY9YPMhanMbPtVCvwMSuJuUu9pg+hknkFIasg8E=" providerId="None" clId="Web-{934D42F6-2DA3-4DDB-9605-D9A9F4B36F6B}" dt="2025-01-12T18:54:00.613" v="109" actId="1410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Kong Chen" userId="DZLcuY9YPMhanMbPtVCvwMSuJuUu9pg+hknkFIasg8E=" providerId="None" clId="Web-{934D42F6-2DA3-4DDB-9605-D9A9F4B36F6B}" dt="2025-01-12T18:58:25.270" v="178" actId="20577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Kong Chen" userId="DZLcuY9YPMhanMbPtVCvwMSuJuUu9pg+hknkFIasg8E=" providerId="None" clId="Web-{934D42F6-2DA3-4DDB-9605-D9A9F4B36F6B}" dt="2025-01-12T18:53:27.347" v="102" actId="1076"/>
          <ac:spMkLst>
            <pc:docMk/>
            <pc:sldMk cId="109857222" sldId="256"/>
            <ac:spMk id="5" creationId="{BEDFB002-56EF-F6FA-70D4-A3C75B90496A}"/>
          </ac:spMkLst>
        </pc:spChg>
        <pc:spChg chg="add mod">
          <ac:chgData name="Kong Chen" userId="DZLcuY9YPMhanMbPtVCvwMSuJuUu9pg+hknkFIasg8E=" providerId="None" clId="Web-{934D42F6-2DA3-4DDB-9605-D9A9F4B36F6B}" dt="2025-01-12T18:53:27.363" v="103" actId="1076"/>
          <ac:spMkLst>
            <pc:docMk/>
            <pc:sldMk cId="109857222" sldId="256"/>
            <ac:spMk id="6" creationId="{A2CD7F04-E780-A08C-BA32-2F8F6939CDD7}"/>
          </ac:spMkLst>
        </pc:spChg>
        <pc:spChg chg="add mod">
          <ac:chgData name="Kong Chen" userId="DZLcuY9YPMhanMbPtVCvwMSuJuUu9pg+hknkFIasg8E=" providerId="None" clId="Web-{934D42F6-2DA3-4DDB-9605-D9A9F4B36F6B}" dt="2025-01-12T18:55:45.223" v="157" actId="20577"/>
          <ac:spMkLst>
            <pc:docMk/>
            <pc:sldMk cId="109857222" sldId="256"/>
            <ac:spMk id="8" creationId="{9098883C-68D8-6565-11C0-CB54809A18DB}"/>
          </ac:spMkLst>
        </pc:spChg>
        <pc:spChg chg="add mod">
          <ac:chgData name="Kong Chen" userId="DZLcuY9YPMhanMbPtVCvwMSuJuUu9pg+hknkFIasg8E=" providerId="None" clId="Web-{934D42F6-2DA3-4DDB-9605-D9A9F4B36F6B}" dt="2025-01-12T19:05:24.490" v="199" actId="20577"/>
          <ac:spMkLst>
            <pc:docMk/>
            <pc:sldMk cId="109857222" sldId="256"/>
            <ac:spMk id="9" creationId="{4363354F-EADF-E806-951A-3CF3782670BB}"/>
          </ac:spMkLst>
        </pc:spChg>
        <pc:spChg chg="add mod">
          <ac:chgData name="Kong Chen" userId="DZLcuY9YPMhanMbPtVCvwMSuJuUu9pg+hknkFIasg8E=" providerId="None" clId="Web-{934D42F6-2DA3-4DDB-9605-D9A9F4B36F6B}" dt="2025-01-12T19:04:18.411" v="195" actId="1076"/>
          <ac:spMkLst>
            <pc:docMk/>
            <pc:sldMk cId="109857222" sldId="256"/>
            <ac:spMk id="11" creationId="{2C9EC8A0-97DF-3447-A316-217B6A2929AC}"/>
          </ac:spMkLst>
        </pc:spChg>
        <pc:picChg chg="add mod">
          <ac:chgData name="Kong Chen" userId="DZLcuY9YPMhanMbPtVCvwMSuJuUu9pg+hknkFIasg8E=" providerId="None" clId="Web-{934D42F6-2DA3-4DDB-9605-D9A9F4B36F6B}" dt="2025-01-12T18:53:27.347" v="101" actId="1076"/>
          <ac:picMkLst>
            <pc:docMk/>
            <pc:sldMk cId="109857222" sldId="256"/>
            <ac:picMk id="4" creationId="{BEE37881-AE4C-D8C8-0285-DF0019973C44}"/>
          </ac:picMkLst>
        </pc:picChg>
        <pc:picChg chg="add mod">
          <ac:chgData name="Kong Chen" userId="DZLcuY9YPMhanMbPtVCvwMSuJuUu9pg+hknkFIasg8E=" providerId="None" clId="Web-{934D42F6-2DA3-4DDB-9605-D9A9F4B36F6B}" dt="2025-01-12T18:54:16.551" v="111" actId="1076"/>
          <ac:picMkLst>
            <pc:docMk/>
            <pc:sldMk cId="109857222" sldId="256"/>
            <ac:picMk id="7" creationId="{E1017F58-37E8-EFA0-FA0D-4F05C2F66AC5}"/>
          </ac:picMkLst>
        </pc:picChg>
        <pc:picChg chg="add del mod">
          <ac:chgData name="Kong Chen" userId="DZLcuY9YPMhanMbPtVCvwMSuJuUu9pg+hknkFIasg8E=" providerId="None" clId="Web-{934D42F6-2DA3-4DDB-9605-D9A9F4B36F6B}" dt="2025-01-12T19:03:34.052" v="185"/>
          <ac:picMkLst>
            <pc:docMk/>
            <pc:sldMk cId="109857222" sldId="256"/>
            <ac:picMk id="10" creationId="{6E6775FC-B714-57DE-C22A-E9A21E49BA85}"/>
          </ac:picMkLst>
        </pc:picChg>
      </pc:sldChg>
      <pc:sldChg chg="addSp delSp modSp new">
        <pc:chgData name="Kong Chen" userId="DZLcuY9YPMhanMbPtVCvwMSuJuUu9pg+hknkFIasg8E=" providerId="None" clId="Web-{934D42F6-2DA3-4DDB-9605-D9A9F4B36F6B}" dt="2025-01-12T19:26:21.871" v="285"/>
        <pc:sldMkLst>
          <pc:docMk/>
          <pc:sldMk cId="4137662726" sldId="257"/>
        </pc:sldMkLst>
        <pc:spChg chg="mod">
          <ac:chgData name="Kong Chen" userId="DZLcuY9YPMhanMbPtVCvwMSuJuUu9pg+hknkFIasg8E=" providerId="None" clId="Web-{934D42F6-2DA3-4DDB-9605-D9A9F4B36F6B}" dt="2025-01-12T19:10:52.976" v="202" actId="14100"/>
          <ac:spMkLst>
            <pc:docMk/>
            <pc:sldMk cId="4137662726" sldId="257"/>
            <ac:spMk id="2" creationId="{B73DB7B9-5208-8264-3890-5C6C0A83417C}"/>
          </ac:spMkLst>
        </pc:spChg>
        <pc:spChg chg="add del mod">
          <ac:chgData name="Kong Chen" userId="DZLcuY9YPMhanMbPtVCvwMSuJuUu9pg+hknkFIasg8E=" providerId="None" clId="Web-{934D42F6-2DA3-4DDB-9605-D9A9F4B36F6B}" dt="2025-01-12T19:11:50.320" v="207"/>
          <ac:spMkLst>
            <pc:docMk/>
            <pc:sldMk cId="4137662726" sldId="257"/>
            <ac:spMk id="3" creationId="{33675A05-55C9-5F2F-0BEB-1FF015E6C2FF}"/>
          </ac:spMkLst>
        </pc:spChg>
        <pc:spChg chg="add del mod">
          <ac:chgData name="Kong Chen" userId="DZLcuY9YPMhanMbPtVCvwMSuJuUu9pg+hknkFIasg8E=" providerId="None" clId="Web-{934D42F6-2DA3-4DDB-9605-D9A9F4B36F6B}" dt="2025-01-12T19:15:29.680" v="247"/>
          <ac:spMkLst>
            <pc:docMk/>
            <pc:sldMk cId="4137662726" sldId="257"/>
            <ac:spMk id="9" creationId="{EABAF6EF-ABF9-042B-F5C4-B7A6356B94CA}"/>
          </ac:spMkLst>
        </pc:spChg>
        <pc:spChg chg="add del mod ord">
          <ac:chgData name="Kong Chen" userId="DZLcuY9YPMhanMbPtVCvwMSuJuUu9pg+hknkFIasg8E=" providerId="None" clId="Web-{934D42F6-2DA3-4DDB-9605-D9A9F4B36F6B}" dt="2025-01-12T19:25:15.480" v="282"/>
          <ac:spMkLst>
            <pc:docMk/>
            <pc:sldMk cId="4137662726" sldId="257"/>
            <ac:spMk id="10" creationId="{952123B9-855D-F68D-CE2D-1A8C42E8269D}"/>
          </ac:spMkLst>
        </pc:spChg>
        <pc:spChg chg="add mod">
          <ac:chgData name="Kong Chen" userId="DZLcuY9YPMhanMbPtVCvwMSuJuUu9pg+hknkFIasg8E=" providerId="None" clId="Web-{934D42F6-2DA3-4DDB-9605-D9A9F4B36F6B}" dt="2025-01-12T19:26:21.871" v="285"/>
          <ac:spMkLst>
            <pc:docMk/>
            <pc:sldMk cId="4137662726" sldId="257"/>
            <ac:spMk id="11" creationId="{5B57F1D7-2A78-6E0C-19D2-11F1B1EC1770}"/>
          </ac:spMkLst>
        </pc:spChg>
        <pc:picChg chg="add del mod ord">
          <ac:chgData name="Kong Chen" userId="DZLcuY9YPMhanMbPtVCvwMSuJuUu9pg+hknkFIasg8E=" providerId="None" clId="Web-{934D42F6-2DA3-4DDB-9605-D9A9F4B36F6B}" dt="2025-01-12T19:10:57.991" v="204"/>
          <ac:picMkLst>
            <pc:docMk/>
            <pc:sldMk cId="4137662726" sldId="257"/>
            <ac:picMk id="4" creationId="{4B1E0765-1A5D-83EF-D6DA-700A7029833F}"/>
          </ac:picMkLst>
        </pc:picChg>
        <pc:picChg chg="add mod ord">
          <ac:chgData name="Kong Chen" userId="DZLcuY9YPMhanMbPtVCvwMSuJuUu9pg+hknkFIasg8E=" providerId="None" clId="Web-{934D42F6-2DA3-4DDB-9605-D9A9F4B36F6B}" dt="2025-01-12T19:21:27.212" v="276"/>
          <ac:picMkLst>
            <pc:docMk/>
            <pc:sldMk cId="4137662726" sldId="257"/>
            <ac:picMk id="5" creationId="{C82A86F7-EBCA-C141-5157-896BA1C4FAED}"/>
          </ac:picMkLst>
        </pc:picChg>
        <pc:inkChg chg="add del">
          <ac:chgData name="Kong Chen" userId="DZLcuY9YPMhanMbPtVCvwMSuJuUu9pg+hknkFIasg8E=" providerId="None" clId="Web-{934D42F6-2DA3-4DDB-9605-D9A9F4B36F6B}" dt="2025-01-12T19:12:49.492" v="214"/>
          <ac:inkMkLst>
            <pc:docMk/>
            <pc:sldMk cId="4137662726" sldId="257"/>
            <ac:inkMk id="6" creationId="{E60B871A-7D3C-8CF9-AD92-82A9B941CE46}"/>
          </ac:inkMkLst>
        </pc:inkChg>
        <pc:inkChg chg="add del">
          <ac:chgData name="Kong Chen" userId="DZLcuY9YPMhanMbPtVCvwMSuJuUu9pg+hknkFIasg8E=" providerId="None" clId="Web-{934D42F6-2DA3-4DDB-9605-D9A9F4B36F6B}" dt="2025-01-12T19:12:58.851" v="217"/>
          <ac:inkMkLst>
            <pc:docMk/>
            <pc:sldMk cId="4137662726" sldId="257"/>
            <ac:inkMk id="7" creationId="{DED1C70F-2891-8786-7298-DADED69915FC}"/>
          </ac:inkMkLst>
        </pc:inkChg>
        <pc:inkChg chg="add del">
          <ac:chgData name="Kong Chen" userId="DZLcuY9YPMhanMbPtVCvwMSuJuUu9pg+hknkFIasg8E=" providerId="None" clId="Web-{934D42F6-2DA3-4DDB-9605-D9A9F4B36F6B}" dt="2025-01-12T19:13:05.460" v="219"/>
          <ac:inkMkLst>
            <pc:docMk/>
            <pc:sldMk cId="4137662726" sldId="257"/>
            <ac:inkMk id="8" creationId="{38D24C48-AD4F-15C2-3DDB-00D167E98511}"/>
          </ac:inkMkLst>
        </pc:inkChg>
      </pc:sldChg>
      <pc:sldChg chg="add del replId">
        <pc:chgData name="Kong Chen" userId="DZLcuY9YPMhanMbPtVCvwMSuJuUu9pg+hknkFIasg8E=" providerId="None" clId="Web-{934D42F6-2DA3-4DDB-9605-D9A9F4B36F6B}" dt="2025-01-12T19:11:08.773" v="206"/>
        <pc:sldMkLst>
          <pc:docMk/>
          <pc:sldMk cId="4284172951" sldId="258"/>
        </pc:sldMkLst>
      </pc:sldChg>
    </pc:docChg>
  </pc:docChgLst>
  <pc:docChgLst>
    <pc:chgData name="Lara Capellino" userId="5+wW45EXmvygBJaz//4odUIjC8UIBW8Lt3/kFLzhEc8=" providerId="None" clId="Web-{54EE98E9-D4BB-433A-83BC-C856E0A084A5}"/>
    <pc:docChg chg="modSld">
      <pc:chgData name="Lara Capellino" userId="5+wW45EXmvygBJaz//4odUIjC8UIBW8Lt3/kFLzhEc8=" providerId="None" clId="Web-{54EE98E9-D4BB-433A-83BC-C856E0A084A5}" dt="2025-01-13T02:56:38.758" v="504"/>
      <pc:docMkLst>
        <pc:docMk/>
      </pc:docMkLst>
      <pc:sldChg chg="addSp delSp modSp">
        <pc:chgData name="Lara Capellino" userId="5+wW45EXmvygBJaz//4odUIjC8UIBW8Lt3/kFLzhEc8=" providerId="None" clId="Web-{54EE98E9-D4BB-433A-83BC-C856E0A084A5}" dt="2025-01-13T02:37:12.757" v="43" actId="20577"/>
        <pc:sldMkLst>
          <pc:docMk/>
          <pc:sldMk cId="2016998639" sldId="260"/>
        </pc:sldMkLst>
        <pc:spChg chg="add del mod">
          <ac:chgData name="Lara Capellino" userId="5+wW45EXmvygBJaz//4odUIjC8UIBW8Lt3/kFLzhEc8=" providerId="None" clId="Web-{54EE98E9-D4BB-433A-83BC-C856E0A084A5}" dt="2025-01-13T02:37:12.757" v="43" actId="20577"/>
          <ac:spMkLst>
            <pc:docMk/>
            <pc:sldMk cId="2016998639" sldId="260"/>
            <ac:spMk id="7" creationId="{7A205A86-6B6A-14C2-44E9-E7673A019851}"/>
          </ac:spMkLst>
        </pc:spChg>
      </pc:sldChg>
      <pc:sldChg chg="addSp delSp modSp addAnim delAnim modAnim">
        <pc:chgData name="Lara Capellino" userId="5+wW45EXmvygBJaz//4odUIjC8UIBW8Lt3/kFLzhEc8=" providerId="None" clId="Web-{54EE98E9-D4BB-433A-83BC-C856E0A084A5}" dt="2025-01-13T02:56:38.758" v="504"/>
        <pc:sldMkLst>
          <pc:docMk/>
          <pc:sldMk cId="3864105660" sldId="261"/>
        </pc:sldMkLst>
        <pc:spChg chg="add del mod">
          <ac:chgData name="Lara Capellino" userId="5+wW45EXmvygBJaz//4odUIjC8UIBW8Lt3/kFLzhEc8=" providerId="None" clId="Web-{54EE98E9-D4BB-433A-83BC-C856E0A084A5}" dt="2025-01-13T02:37:11.929" v="40"/>
          <ac:spMkLst>
            <pc:docMk/>
            <pc:sldMk cId="3864105660" sldId="261"/>
            <ac:spMk id="2" creationId="{CDE5D72C-3554-A890-F84C-40E80253CC3D}"/>
          </ac:spMkLst>
        </pc:spChg>
        <pc:spChg chg="add del">
          <ac:chgData name="Lara Capellino" userId="5+wW45EXmvygBJaz//4odUIjC8UIBW8Lt3/kFLzhEc8=" providerId="None" clId="Web-{54EE98E9-D4BB-433A-83BC-C856E0A084A5}" dt="2025-01-13T02:37:03.476" v="33"/>
          <ac:spMkLst>
            <pc:docMk/>
            <pc:sldMk cId="3864105660" sldId="261"/>
            <ac:spMk id="3" creationId="{97EED514-C9C3-D68D-1077-B339ABD39E87}"/>
          </ac:spMkLst>
        </pc:spChg>
        <pc:spChg chg="mod">
          <ac:chgData name="Lara Capellino" userId="5+wW45EXmvygBJaz//4odUIjC8UIBW8Lt3/kFLzhEc8=" providerId="None" clId="Web-{54EE98E9-D4BB-433A-83BC-C856E0A084A5}" dt="2025-01-13T02:35:10.040" v="21" actId="1076"/>
          <ac:spMkLst>
            <pc:docMk/>
            <pc:sldMk cId="3864105660" sldId="261"/>
            <ac:spMk id="4" creationId="{D4A402D4-0981-69B2-87BA-041022BDBF10}"/>
          </ac:spMkLst>
        </pc:spChg>
        <pc:spChg chg="add mod">
          <ac:chgData name="Lara Capellino" userId="5+wW45EXmvygBJaz//4odUIjC8UIBW8Lt3/kFLzhEc8=" providerId="None" clId="Web-{54EE98E9-D4BB-433A-83BC-C856E0A084A5}" dt="2025-01-13T02:43:29.283" v="266" actId="20577"/>
          <ac:spMkLst>
            <pc:docMk/>
            <pc:sldMk cId="3864105660" sldId="261"/>
            <ac:spMk id="5" creationId="{C93574A0-B5A5-22CA-6AC5-2A7A939773FD}"/>
          </ac:spMkLst>
        </pc:spChg>
        <pc:spChg chg="add mod">
          <ac:chgData name="Lara Capellino" userId="5+wW45EXmvygBJaz//4odUIjC8UIBW8Lt3/kFLzhEc8=" providerId="None" clId="Web-{54EE98E9-D4BB-433A-83BC-C856E0A084A5}" dt="2025-01-13T02:51:07.621" v="494" actId="14100"/>
          <ac:spMkLst>
            <pc:docMk/>
            <pc:sldMk cId="3864105660" sldId="261"/>
            <ac:spMk id="6" creationId="{06054884-32DF-1DBD-2F2B-37135D7FC299}"/>
          </ac:spMkLst>
        </pc:spChg>
        <pc:spChg chg="add mod">
          <ac:chgData name="Lara Capellino" userId="5+wW45EXmvygBJaz//4odUIjC8UIBW8Lt3/kFLzhEc8=" providerId="None" clId="Web-{54EE98E9-D4BB-433A-83BC-C856E0A084A5}" dt="2025-01-13T02:43:17.362" v="261" actId="20577"/>
          <ac:spMkLst>
            <pc:docMk/>
            <pc:sldMk cId="3864105660" sldId="261"/>
            <ac:spMk id="7" creationId="{9962C9A5-296C-8387-16D8-FB2EDDA8C131}"/>
          </ac:spMkLst>
        </pc:spChg>
        <pc:spChg chg="add mod">
          <ac:chgData name="Lara Capellino" userId="5+wW45EXmvygBJaz//4odUIjC8UIBW8Lt3/kFLzhEc8=" providerId="None" clId="Web-{54EE98E9-D4BB-433A-83BC-C856E0A084A5}" dt="2025-01-13T02:44:44.736" v="302"/>
          <ac:spMkLst>
            <pc:docMk/>
            <pc:sldMk cId="3864105660" sldId="261"/>
            <ac:spMk id="8" creationId="{7CC443CC-E332-1B6E-51D3-69611EFD5EA3}"/>
          </ac:spMkLst>
        </pc:spChg>
        <pc:spChg chg="add del mod">
          <ac:chgData name="Lara Capellino" userId="5+wW45EXmvygBJaz//4odUIjC8UIBW8Lt3/kFLzhEc8=" providerId="None" clId="Web-{54EE98E9-D4BB-433A-83BC-C856E0A084A5}" dt="2025-01-13T02:45:19.251" v="305"/>
          <ac:spMkLst>
            <pc:docMk/>
            <pc:sldMk cId="3864105660" sldId="261"/>
            <ac:spMk id="9" creationId="{C93FA393-0E8C-642A-0191-85F0ED82EFAE}"/>
          </ac:spMkLst>
        </pc:spChg>
        <pc:spChg chg="add mod">
          <ac:chgData name="Lara Capellino" userId="5+wW45EXmvygBJaz//4odUIjC8UIBW8Lt3/kFLzhEc8=" providerId="None" clId="Web-{54EE98E9-D4BB-433A-83BC-C856E0A084A5}" dt="2025-01-13T02:47:48.983" v="313" actId="1076"/>
          <ac:spMkLst>
            <pc:docMk/>
            <pc:sldMk cId="3864105660" sldId="261"/>
            <ac:spMk id="10" creationId="{32FD2BB3-B7FF-FF8D-8677-12701571DD42}"/>
          </ac:spMkLst>
        </pc:spChg>
        <pc:spChg chg="add mod">
          <ac:chgData name="Lara Capellino" userId="5+wW45EXmvygBJaz//4odUIjC8UIBW8Lt3/kFLzhEc8=" providerId="None" clId="Web-{54EE98E9-D4BB-433A-83BC-C856E0A084A5}" dt="2025-01-13T02:50:43.387" v="491" actId="1076"/>
          <ac:spMkLst>
            <pc:docMk/>
            <pc:sldMk cId="3864105660" sldId="261"/>
            <ac:spMk id="11" creationId="{A08CFED3-9186-0160-CC46-2E811D8D23B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7B8FA-326C-4576-A5EB-A0E60AA50956}" type="datetimeFigureOut"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BBF70-1AA0-478D-8100-ABAFB27AEF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40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L: angular momentum-&gt;shape</a:t>
            </a:r>
          </a:p>
          <a:p>
            <a:r>
              <a:rPr lang="en-US">
                <a:ea typeface="Calibri"/>
                <a:cs typeface="Calibri"/>
              </a:rPr>
              <a:t>L=0-&gt;s, l=1-&gt;p, l=2-&gt;d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BBF70-1AA0-478D-8100-ABAFB27AEFED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56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587"/>
            <a:ext cx="9144000" cy="2111375"/>
          </a:xfrm>
        </p:spPr>
        <p:txBody>
          <a:bodyPr>
            <a:normAutofit/>
          </a:bodyPr>
          <a:lstStyle/>
          <a:p>
            <a:r>
              <a:rPr lang="en-US" b="1">
                <a:latin typeface="Times New Roman"/>
                <a:ea typeface="FangSong"/>
                <a:cs typeface="Times New Roman"/>
              </a:rPr>
              <a:t>Calculation Session 1</a:t>
            </a:r>
            <a:br>
              <a:rPr lang="en-US" b="1">
                <a:latin typeface="Times New Roman"/>
              </a:rPr>
            </a:br>
            <a:r>
              <a:rPr lang="en-US" b="1">
                <a:latin typeface="Times New Roman"/>
                <a:ea typeface="FangSong"/>
                <a:cs typeface="Times New Roman"/>
              </a:rPr>
              <a:t>Exercise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49488"/>
            <a:ext cx="9144000" cy="40798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Times New Roman"/>
                <a:ea typeface="FangSong"/>
                <a:cs typeface="Times New Roman"/>
              </a:rPr>
              <a:t>Created by: Kong Chen ('26) &amp; Lara Capellino ('26)</a:t>
            </a:r>
          </a:p>
        </p:txBody>
      </p:sp>
      <p:pic>
        <p:nvPicPr>
          <p:cNvPr id="4" name="Picture 3" descr="Drakeposting template HD by AaronicWorksInc on DeviantArt">
            <a:extLst>
              <a:ext uri="{FF2B5EF4-FFF2-40B4-BE49-F238E27FC236}">
                <a16:creationId xmlns:a16="http://schemas.microsoft.com/office/drawing/2014/main" id="{BEE37881-AE4C-D8C8-0285-DF0019973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131" y="3224555"/>
            <a:ext cx="4397952" cy="32516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DFB002-56EF-F6FA-70D4-A3C75B90496A}"/>
              </a:ext>
            </a:extLst>
          </p:cNvPr>
          <p:cNvSpPr txBox="1"/>
          <p:nvPr/>
        </p:nvSpPr>
        <p:spPr>
          <a:xfrm>
            <a:off x="5247473" y="3696634"/>
            <a:ext cx="214019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 err="1">
                <a:latin typeface="Times New Roman"/>
                <a:cs typeface="Times New Roman"/>
              </a:rPr>
              <a:t>PChem</a:t>
            </a:r>
            <a:r>
              <a:rPr lang="en-US" sz="4000" dirty="0">
                <a:latin typeface="Times New Roman"/>
                <a:cs typeface="Times New Roman"/>
              </a:rPr>
              <a:t>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CD7F04-E780-A08C-BA32-2F8F6939CDD7}"/>
              </a:ext>
            </a:extLst>
          </p:cNvPr>
          <p:cNvSpPr txBox="1"/>
          <p:nvPr/>
        </p:nvSpPr>
        <p:spPr>
          <a:xfrm>
            <a:off x="5216525" y="5542396"/>
            <a:ext cx="269701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err="1">
                <a:latin typeface="Times New Roman"/>
              </a:rPr>
              <a:t>PChem</a:t>
            </a:r>
            <a:r>
              <a:rPr lang="en-US" sz="4000">
                <a:latin typeface="Times New Roman"/>
              </a:rPr>
              <a:t> 2</a:t>
            </a:r>
            <a:endParaRPr lang="en-US" sz="4000">
              <a:latin typeface="Times New Roman"/>
              <a:cs typeface="Times New Roman"/>
            </a:endParaRPr>
          </a:p>
        </p:txBody>
      </p:sp>
      <p:pic>
        <p:nvPicPr>
          <p:cNvPr id="7" name="Picture 6" descr="Running Away Balloon Meme Template">
            <a:extLst>
              <a:ext uri="{FF2B5EF4-FFF2-40B4-BE49-F238E27FC236}">
                <a16:creationId xmlns:a16="http://schemas.microsoft.com/office/drawing/2014/main" id="{E1017F58-37E8-EFA0-FA0D-4F05C2F66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122" y="3042804"/>
            <a:ext cx="4409210" cy="3626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98883C-68D8-6565-11C0-CB54809A18DB}"/>
              </a:ext>
            </a:extLst>
          </p:cNvPr>
          <p:cNvSpPr txBox="1"/>
          <p:nvPr/>
        </p:nvSpPr>
        <p:spPr>
          <a:xfrm>
            <a:off x="10610601" y="3199589"/>
            <a:ext cx="131970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/>
                <a:cs typeface="Times New Roman"/>
              </a:rPr>
              <a:t>Finally survived </a:t>
            </a:r>
            <a:r>
              <a:rPr lang="en-US" b="1" err="1">
                <a:solidFill>
                  <a:srgbClr val="FF0000"/>
                </a:solidFill>
                <a:latin typeface="Times New Roman"/>
                <a:cs typeface="Times New Roman"/>
              </a:rPr>
              <a:t>PChem</a:t>
            </a:r>
            <a:r>
              <a:rPr lang="en-US" b="1">
                <a:solidFill>
                  <a:srgbClr val="FF0000"/>
                </a:solidFill>
                <a:latin typeface="Times New Roman"/>
                <a:cs typeface="Times New Roman"/>
              </a:rPr>
              <a:t>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63354F-EADF-E806-951A-3CF3782670BB}"/>
              </a:ext>
            </a:extLst>
          </p:cNvPr>
          <p:cNvSpPr txBox="1"/>
          <p:nvPr/>
        </p:nvSpPr>
        <p:spPr>
          <a:xfrm>
            <a:off x="7617412" y="5597972"/>
            <a:ext cx="14360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Quantum Mechanics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B9C1A4-72D1-76C2-E4BD-C5F4361CD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0326" y="5148686"/>
            <a:ext cx="780115" cy="592327"/>
          </a:xfrm>
          <a:prstGeom prst="rect">
            <a:avLst/>
          </a:prstGeom>
        </p:spPr>
      </p:pic>
      <p:pic>
        <p:nvPicPr>
          <p:cNvPr id="11" name="Picture 10" descr="War Flashback GIFs | Tenor">
            <a:extLst>
              <a:ext uri="{FF2B5EF4-FFF2-40B4-BE49-F238E27FC236}">
                <a16:creationId xmlns:a16="http://schemas.microsoft.com/office/drawing/2014/main" id="{1C06BE88-D383-81B3-AF8F-537F43BB23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044876"/>
            <a:ext cx="3043381" cy="36315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9F3F6F-C217-56A4-7BD4-A64B1B7B124C}"/>
              </a:ext>
            </a:extLst>
          </p:cNvPr>
          <p:cNvSpPr txBox="1"/>
          <p:nvPr/>
        </p:nvSpPr>
        <p:spPr>
          <a:xfrm>
            <a:off x="147338" y="2967960"/>
            <a:ext cx="1631331" cy="830997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When someone mentions a topic from </a:t>
            </a:r>
            <a:r>
              <a:rPr lang="en-US" sz="1600" b="1" err="1">
                <a:solidFill>
                  <a:srgbClr val="FF0000"/>
                </a:solidFill>
                <a:latin typeface="Times New Roman"/>
                <a:cs typeface="Times New Roman"/>
              </a:rPr>
              <a:t>PChem</a:t>
            </a:r>
            <a:r>
              <a:rPr lang="en-US"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graph of a hydrogen atom&#10;&#10;Description automatically generated">
            <a:extLst>
              <a:ext uri="{FF2B5EF4-FFF2-40B4-BE49-F238E27FC236}">
                <a16:creationId xmlns:a16="http://schemas.microsoft.com/office/drawing/2014/main" id="{C82A86F7-EBCA-C141-5157-896BA1C4F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2376" y="950229"/>
            <a:ext cx="5191245" cy="411514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3DB7B9-5208-8264-3890-5C6C0A834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036" y="432645"/>
            <a:ext cx="5924308" cy="1566701"/>
          </a:xfrm>
        </p:spPr>
        <p:txBody>
          <a:bodyPr>
            <a:normAutofit fontScale="90000"/>
          </a:bodyPr>
          <a:lstStyle/>
          <a:p>
            <a:r>
              <a:rPr lang="en-US" sz="2800">
                <a:solidFill>
                  <a:schemeClr val="accent4">
                    <a:lumMod val="76000"/>
                  </a:schemeClr>
                </a:solidFill>
                <a:latin typeface="Times New Roman"/>
                <a:cs typeface="Times New Roman"/>
              </a:rPr>
              <a:t>(A) How many different photon energies will be detected? Or, how many peaks will the photon spectrum have?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1B9FC5D-B0E6-6BF5-7899-1C05FC581BC2}"/>
              </a:ext>
            </a:extLst>
          </p:cNvPr>
          <p:cNvCxnSpPr/>
          <p:nvPr/>
        </p:nvCxnSpPr>
        <p:spPr>
          <a:xfrm>
            <a:off x="815245" y="1875490"/>
            <a:ext cx="942193" cy="2531"/>
          </a:xfrm>
          <a:prstGeom prst="straightConnector1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B73EB08-0B26-4A8D-36BD-23591E6788DA}"/>
              </a:ext>
            </a:extLst>
          </p:cNvPr>
          <p:cNvCxnSpPr>
            <a:cxnSpLocks/>
          </p:cNvCxnSpPr>
          <p:nvPr/>
        </p:nvCxnSpPr>
        <p:spPr>
          <a:xfrm>
            <a:off x="1910620" y="1875489"/>
            <a:ext cx="3723493" cy="12056"/>
          </a:xfrm>
          <a:prstGeom prst="straightConnector1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654E288-C6A9-8698-13F0-B1419BCE480C}"/>
              </a:ext>
            </a:extLst>
          </p:cNvPr>
          <p:cNvCxnSpPr>
            <a:cxnSpLocks/>
          </p:cNvCxnSpPr>
          <p:nvPr/>
        </p:nvCxnSpPr>
        <p:spPr>
          <a:xfrm flipV="1">
            <a:off x="453295" y="2239970"/>
            <a:ext cx="4152118" cy="6994"/>
          </a:xfrm>
          <a:prstGeom prst="straightConnector1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D110A18-07E8-FAA6-E949-14C07BB8FB90}"/>
              </a:ext>
            </a:extLst>
          </p:cNvPr>
          <p:cNvSpPr txBox="1"/>
          <p:nvPr/>
        </p:nvSpPr>
        <p:spPr>
          <a:xfrm>
            <a:off x="5878483" y="2167553"/>
            <a:ext cx="56510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accent5">
                    <a:lumMod val="76000"/>
                  </a:schemeClr>
                </a:solidFill>
                <a:latin typeface="Times New Roman"/>
                <a:cs typeface="Times New Roman"/>
              </a:rPr>
              <a:t>Considerations: selection rules for hydrogen atom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D39A1D-FBE7-27CF-5F4F-F7B529F8BEB5}"/>
              </a:ext>
            </a:extLst>
          </p:cNvPr>
          <p:cNvSpPr txBox="1"/>
          <p:nvPr/>
        </p:nvSpPr>
        <p:spPr>
          <a:xfrm>
            <a:off x="6692265" y="2561574"/>
            <a:ext cx="4673600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err="1">
                <a:solidFill>
                  <a:schemeClr val="accent5">
                    <a:lumMod val="76000"/>
                  </a:schemeClr>
                </a:solidFill>
                <a:latin typeface="Times New Roman"/>
                <a:cs typeface="Times New Roman"/>
              </a:rPr>
              <a:t>Δl</a:t>
            </a:r>
            <a:r>
              <a:rPr lang="en-US" sz="2000">
                <a:solidFill>
                  <a:schemeClr val="accent5">
                    <a:lumMod val="76000"/>
                  </a:schemeClr>
                </a:solidFill>
                <a:latin typeface="Times New Roman"/>
                <a:cs typeface="Times New Roman"/>
              </a:rPr>
              <a:t> = </a:t>
            </a:r>
            <a:r>
              <a:rPr lang="en-US" sz="2000">
                <a:solidFill>
                  <a:schemeClr val="accent5">
                    <a:lumMod val="76000"/>
                  </a:schemeClr>
                </a:solidFill>
                <a:latin typeface="Times New Roman"/>
                <a:ea typeface="Roboto"/>
                <a:cs typeface="Roboto"/>
              </a:rPr>
              <a:t>±1</a:t>
            </a:r>
          </a:p>
          <a:p>
            <a:pPr marL="285750" indent="-285750">
              <a:buFont typeface="Arial"/>
              <a:buChar char="•"/>
            </a:pPr>
            <a:r>
              <a:rPr lang="en-US" sz="2000" err="1">
                <a:solidFill>
                  <a:schemeClr val="accent5">
                    <a:lumMod val="76000"/>
                  </a:schemeClr>
                </a:solidFill>
                <a:latin typeface="Times New Roman"/>
                <a:ea typeface="Roboto"/>
                <a:cs typeface="Roboto"/>
              </a:rPr>
              <a:t>Δm</a:t>
            </a:r>
            <a:r>
              <a:rPr lang="en-US" sz="2000" baseline="-25000" err="1">
                <a:solidFill>
                  <a:schemeClr val="accent5">
                    <a:lumMod val="76000"/>
                  </a:schemeClr>
                </a:solidFill>
                <a:latin typeface="Times New Roman"/>
                <a:ea typeface="Roboto"/>
                <a:cs typeface="Roboto"/>
              </a:rPr>
              <a:t>l</a:t>
            </a:r>
            <a:r>
              <a:rPr lang="en-US" sz="2000" baseline="-25000">
                <a:solidFill>
                  <a:schemeClr val="accent5">
                    <a:lumMod val="76000"/>
                  </a:schemeClr>
                </a:solidFill>
                <a:latin typeface="Times New Roman"/>
                <a:ea typeface="Roboto"/>
                <a:cs typeface="Roboto"/>
              </a:rPr>
              <a:t> </a:t>
            </a:r>
            <a:r>
              <a:rPr lang="en-US" sz="2000">
                <a:solidFill>
                  <a:schemeClr val="accent5">
                    <a:lumMod val="76000"/>
                  </a:schemeClr>
                </a:solidFill>
                <a:latin typeface="Times New Roman"/>
                <a:ea typeface="Roboto"/>
                <a:cs typeface="Roboto"/>
              </a:rPr>
              <a:t>= 0, ±1</a:t>
            </a:r>
          </a:p>
          <a:p>
            <a:pPr marL="285750" indent="-285750">
              <a:buFont typeface="Arial"/>
              <a:buChar char="•"/>
            </a:pPr>
            <a:endParaRPr lang="en-US" sz="1200">
              <a:solidFill>
                <a:srgbClr val="424242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DA61B-3191-5B61-2C84-7DB46BA66908}"/>
              </a:ext>
            </a:extLst>
          </p:cNvPr>
          <p:cNvSpPr txBox="1"/>
          <p:nvPr/>
        </p:nvSpPr>
        <p:spPr>
          <a:xfrm>
            <a:off x="5882938" y="3852255"/>
            <a:ext cx="390568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/>
                <a:cs typeface="Times New Roman"/>
              </a:rPr>
              <a:t>Allowed</a:t>
            </a:r>
            <a:r>
              <a:rPr lang="en-US" sz="2400">
                <a:latin typeface="Times New Roman"/>
                <a:ea typeface="+mn-lt"/>
                <a:cs typeface="+mn-lt"/>
              </a:rPr>
              <a:t>😊 or forbidden😡?</a:t>
            </a:r>
            <a:endParaRPr lang="en-US" sz="2400">
              <a:latin typeface="Times New Roman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613A91-E7A4-C442-D9EB-C985DA640D39}"/>
              </a:ext>
            </a:extLst>
          </p:cNvPr>
          <p:cNvSpPr txBox="1"/>
          <p:nvPr/>
        </p:nvSpPr>
        <p:spPr>
          <a:xfrm>
            <a:off x="6694600" y="4697881"/>
            <a:ext cx="50385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latin typeface="Times New Roman"/>
                <a:cs typeface="Times New Roman"/>
              </a:rPr>
              <a:t>4s</a:t>
            </a:r>
          </a:p>
          <a:p>
            <a:endParaRPr lang="en-US" sz="2000">
              <a:latin typeface="Times New Roman"/>
              <a:cs typeface="Times New Roman"/>
            </a:endParaRPr>
          </a:p>
          <a:p>
            <a:endParaRPr lang="en-US" sz="2000">
              <a:latin typeface="Times New Roman"/>
              <a:cs typeface="Times New Roman"/>
            </a:endParaRPr>
          </a:p>
          <a:p>
            <a:r>
              <a:rPr lang="en-US" sz="2000">
                <a:latin typeface="Times New Roman"/>
                <a:cs typeface="Times New Roman"/>
              </a:rPr>
              <a:t>4s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635048-AFA6-5E6B-F3C6-5E74122DA9B6}"/>
              </a:ext>
            </a:extLst>
          </p:cNvPr>
          <p:cNvCxnSpPr>
            <a:cxnSpLocks/>
          </p:cNvCxnSpPr>
          <p:nvPr/>
        </p:nvCxnSpPr>
        <p:spPr>
          <a:xfrm>
            <a:off x="7059516" y="5810807"/>
            <a:ext cx="530401" cy="2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207D53-C1CC-70E5-E622-87CC6179D39A}"/>
              </a:ext>
            </a:extLst>
          </p:cNvPr>
          <p:cNvCxnSpPr>
            <a:cxnSpLocks/>
          </p:cNvCxnSpPr>
          <p:nvPr/>
        </p:nvCxnSpPr>
        <p:spPr>
          <a:xfrm>
            <a:off x="7059516" y="4924982"/>
            <a:ext cx="530401" cy="2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910DF4A-960A-2616-A4C4-A46A9E38E522}"/>
              </a:ext>
            </a:extLst>
          </p:cNvPr>
          <p:cNvSpPr txBox="1"/>
          <p:nvPr/>
        </p:nvSpPr>
        <p:spPr>
          <a:xfrm>
            <a:off x="7589949" y="4697880"/>
            <a:ext cx="50385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latin typeface="Times New Roman"/>
                <a:cs typeface="Times New Roman"/>
              </a:rPr>
              <a:t>3s</a:t>
            </a:r>
          </a:p>
          <a:p>
            <a:endParaRPr lang="en-US" sz="2000">
              <a:latin typeface="Times New Roman"/>
              <a:cs typeface="Times New Roman"/>
            </a:endParaRPr>
          </a:p>
          <a:p>
            <a:endParaRPr lang="en-US" sz="2000">
              <a:latin typeface="Times New Roman"/>
              <a:cs typeface="Times New Roman"/>
            </a:endParaRPr>
          </a:p>
          <a:p>
            <a:r>
              <a:rPr lang="en-US" sz="2000">
                <a:latin typeface="Times New Roman"/>
                <a:cs typeface="Times New Roman"/>
              </a:rPr>
              <a:t>3p</a:t>
            </a:r>
          </a:p>
        </p:txBody>
      </p:sp>
      <p:pic>
        <p:nvPicPr>
          <p:cNvPr id="15" name="Picture 14" descr="X Marks The Spot Free Stock Photo - Public Domain Pictures">
            <a:extLst>
              <a:ext uri="{FF2B5EF4-FFF2-40B4-BE49-F238E27FC236}">
                <a16:creationId xmlns:a16="http://schemas.microsoft.com/office/drawing/2014/main" id="{7625D642-5320-0337-2E27-F00255EDC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025" y="4419600"/>
            <a:ext cx="1009650" cy="1009650"/>
          </a:xfrm>
          <a:prstGeom prst="rect">
            <a:avLst/>
          </a:prstGeom>
        </p:spPr>
      </p:pic>
      <p:pic>
        <p:nvPicPr>
          <p:cNvPr id="16" name="Picture 15" descr="GIF - Animated Sticker - Free PNG ...">
            <a:extLst>
              <a:ext uri="{FF2B5EF4-FFF2-40B4-BE49-F238E27FC236}">
                <a16:creationId xmlns:a16="http://schemas.microsoft.com/office/drawing/2014/main" id="{11FE14C2-D559-51E0-D870-70163738D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6263" y="5214938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6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09AFE-ADB5-DB13-60EF-0DA571B6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3175"/>
            <a:ext cx="1400175" cy="763588"/>
          </a:xfrm>
        </p:spPr>
        <p:txBody>
          <a:bodyPr>
            <a:normAutofit/>
          </a:bodyPr>
          <a:lstStyle/>
          <a:p>
            <a:r>
              <a:rPr lang="en-US" sz="3600">
                <a:latin typeface="Times New Roman"/>
                <a:cs typeface="Times New Roman"/>
              </a:rPr>
              <a:t>Tools?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D0C72EA-000F-C419-1224-517C0CEFF687}"/>
              </a:ext>
            </a:extLst>
          </p:cNvPr>
          <p:cNvCxnSpPr>
            <a:cxnSpLocks/>
          </p:cNvCxnSpPr>
          <p:nvPr/>
        </p:nvCxnSpPr>
        <p:spPr>
          <a:xfrm>
            <a:off x="1563591" y="391082"/>
            <a:ext cx="530401" cy="253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CB78A8F7-4DD4-BC49-3618-8EC4B64CCB45}"/>
              </a:ext>
            </a:extLst>
          </p:cNvPr>
          <p:cNvSpPr txBox="1">
            <a:spLocks/>
          </p:cNvSpPr>
          <p:nvPr/>
        </p:nvSpPr>
        <p:spPr>
          <a:xfrm>
            <a:off x="2095500" y="-63500"/>
            <a:ext cx="3286125" cy="896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/>
                <a:cs typeface="Times New Roman"/>
              </a:rPr>
              <a:t>Grotrian Diagram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78033A3-321C-A4A9-D26A-98990DA293E8}"/>
              </a:ext>
            </a:extLst>
          </p:cNvPr>
          <p:cNvCxnSpPr/>
          <p:nvPr/>
        </p:nvCxnSpPr>
        <p:spPr>
          <a:xfrm>
            <a:off x="1829714" y="1518838"/>
            <a:ext cx="957157" cy="12056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874140-F554-4E3D-B94A-66151F11FDC6}"/>
              </a:ext>
            </a:extLst>
          </p:cNvPr>
          <p:cNvCxnSpPr>
            <a:cxnSpLocks/>
          </p:cNvCxnSpPr>
          <p:nvPr/>
        </p:nvCxnSpPr>
        <p:spPr>
          <a:xfrm>
            <a:off x="3951739" y="1518837"/>
            <a:ext cx="957157" cy="12056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14B6FB-5A2F-3C88-6798-E6160B46FA68}"/>
              </a:ext>
            </a:extLst>
          </p:cNvPr>
          <p:cNvCxnSpPr>
            <a:cxnSpLocks/>
          </p:cNvCxnSpPr>
          <p:nvPr/>
        </p:nvCxnSpPr>
        <p:spPr>
          <a:xfrm>
            <a:off x="6073765" y="1518838"/>
            <a:ext cx="957157" cy="12056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39154A-3B35-7742-80E6-5E5761A5141A}"/>
              </a:ext>
            </a:extLst>
          </p:cNvPr>
          <p:cNvCxnSpPr>
            <a:cxnSpLocks/>
          </p:cNvCxnSpPr>
          <p:nvPr/>
        </p:nvCxnSpPr>
        <p:spPr>
          <a:xfrm>
            <a:off x="1829713" y="2232609"/>
            <a:ext cx="957157" cy="12056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F53205-1844-A8D1-9B3A-276F16527AF8}"/>
              </a:ext>
            </a:extLst>
          </p:cNvPr>
          <p:cNvCxnSpPr>
            <a:cxnSpLocks/>
          </p:cNvCxnSpPr>
          <p:nvPr/>
        </p:nvCxnSpPr>
        <p:spPr>
          <a:xfrm>
            <a:off x="3951739" y="2232610"/>
            <a:ext cx="957157" cy="12056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78209A-44FC-254B-AD53-1B1C8D39DA5F}"/>
              </a:ext>
            </a:extLst>
          </p:cNvPr>
          <p:cNvCxnSpPr>
            <a:cxnSpLocks/>
          </p:cNvCxnSpPr>
          <p:nvPr/>
        </p:nvCxnSpPr>
        <p:spPr>
          <a:xfrm>
            <a:off x="6073764" y="2232609"/>
            <a:ext cx="957157" cy="12056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1DF521-588B-90C2-72D8-F24F325B9E7E}"/>
              </a:ext>
            </a:extLst>
          </p:cNvPr>
          <p:cNvCxnSpPr>
            <a:cxnSpLocks/>
          </p:cNvCxnSpPr>
          <p:nvPr/>
        </p:nvCxnSpPr>
        <p:spPr>
          <a:xfrm>
            <a:off x="1829714" y="3476888"/>
            <a:ext cx="957157" cy="12056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F59BF5-9A9D-4949-AF1A-EDD40148EBC7}"/>
              </a:ext>
            </a:extLst>
          </p:cNvPr>
          <p:cNvCxnSpPr>
            <a:cxnSpLocks/>
          </p:cNvCxnSpPr>
          <p:nvPr/>
        </p:nvCxnSpPr>
        <p:spPr>
          <a:xfrm>
            <a:off x="3951739" y="3476888"/>
            <a:ext cx="957157" cy="12056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070A35-612C-8F7D-B3D6-00450D7058D6}"/>
              </a:ext>
            </a:extLst>
          </p:cNvPr>
          <p:cNvCxnSpPr>
            <a:cxnSpLocks/>
          </p:cNvCxnSpPr>
          <p:nvPr/>
        </p:nvCxnSpPr>
        <p:spPr>
          <a:xfrm>
            <a:off x="1829714" y="5753243"/>
            <a:ext cx="957157" cy="12056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D145D05-0084-BD1E-6D9E-FDFA13ACEAC5}"/>
              </a:ext>
            </a:extLst>
          </p:cNvPr>
          <p:cNvSpPr txBox="1"/>
          <p:nvPr/>
        </p:nvSpPr>
        <p:spPr>
          <a:xfrm>
            <a:off x="2527053" y="1152431"/>
            <a:ext cx="513556" cy="371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4s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FB8E28-659C-EB20-7EF7-F5B762CC9334}"/>
              </a:ext>
            </a:extLst>
          </p:cNvPr>
          <p:cNvSpPr txBox="1"/>
          <p:nvPr/>
        </p:nvSpPr>
        <p:spPr>
          <a:xfrm>
            <a:off x="4649078" y="1152430"/>
            <a:ext cx="513556" cy="371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4p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06848D-BBF8-53C6-A31F-78E1F76383F0}"/>
              </a:ext>
            </a:extLst>
          </p:cNvPr>
          <p:cNvSpPr txBox="1"/>
          <p:nvPr/>
        </p:nvSpPr>
        <p:spPr>
          <a:xfrm>
            <a:off x="6771104" y="1152431"/>
            <a:ext cx="513556" cy="371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4d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A8B8A7-7018-13A6-8F40-6867B9066E57}"/>
              </a:ext>
            </a:extLst>
          </p:cNvPr>
          <p:cNvSpPr txBox="1"/>
          <p:nvPr/>
        </p:nvSpPr>
        <p:spPr>
          <a:xfrm>
            <a:off x="2527052" y="1866202"/>
            <a:ext cx="513556" cy="371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3s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D2CDF6-4FBE-85FD-93B2-F017B7DCC954}"/>
              </a:ext>
            </a:extLst>
          </p:cNvPr>
          <p:cNvSpPr txBox="1"/>
          <p:nvPr/>
        </p:nvSpPr>
        <p:spPr>
          <a:xfrm>
            <a:off x="4649078" y="1866203"/>
            <a:ext cx="513556" cy="371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3p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048091-7FB4-3065-0F89-DDAE73B2F8D9}"/>
              </a:ext>
            </a:extLst>
          </p:cNvPr>
          <p:cNvSpPr txBox="1"/>
          <p:nvPr/>
        </p:nvSpPr>
        <p:spPr>
          <a:xfrm>
            <a:off x="6771103" y="1866202"/>
            <a:ext cx="513556" cy="371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3d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FD53B2-C9EA-CC51-D2D2-1E3FD3936572}"/>
              </a:ext>
            </a:extLst>
          </p:cNvPr>
          <p:cNvSpPr txBox="1"/>
          <p:nvPr/>
        </p:nvSpPr>
        <p:spPr>
          <a:xfrm>
            <a:off x="2527053" y="3110481"/>
            <a:ext cx="513556" cy="371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2s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B45DAC-CDB5-B323-976B-4A458060BECF}"/>
              </a:ext>
            </a:extLst>
          </p:cNvPr>
          <p:cNvSpPr txBox="1"/>
          <p:nvPr/>
        </p:nvSpPr>
        <p:spPr>
          <a:xfrm>
            <a:off x="4649077" y="3139417"/>
            <a:ext cx="513556" cy="371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2p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89DDAB-1DE4-1AFB-87C6-DDAFA3395E72}"/>
              </a:ext>
            </a:extLst>
          </p:cNvPr>
          <p:cNvSpPr txBox="1"/>
          <p:nvPr/>
        </p:nvSpPr>
        <p:spPr>
          <a:xfrm>
            <a:off x="2527053" y="5386836"/>
            <a:ext cx="513556" cy="371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1s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F03542-E5E6-C11B-1931-99C7DFE02E5B}"/>
              </a:ext>
            </a:extLst>
          </p:cNvPr>
          <p:cNvCxnSpPr/>
          <p:nvPr/>
        </p:nvCxnSpPr>
        <p:spPr>
          <a:xfrm>
            <a:off x="2345427" y="1516347"/>
            <a:ext cx="2064174" cy="730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8ABB923-A158-B53B-4FDE-97B73D1BA0F9}"/>
              </a:ext>
            </a:extLst>
          </p:cNvPr>
          <p:cNvCxnSpPr/>
          <p:nvPr/>
        </p:nvCxnSpPr>
        <p:spPr>
          <a:xfrm flipH="1">
            <a:off x="2190460" y="2223101"/>
            <a:ext cx="1939793" cy="120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CD51C02-7B71-AE03-A084-BE84032A0C4C}"/>
              </a:ext>
            </a:extLst>
          </p:cNvPr>
          <p:cNvSpPr/>
          <p:nvPr/>
        </p:nvSpPr>
        <p:spPr>
          <a:xfrm>
            <a:off x="8245330" y="2039622"/>
            <a:ext cx="3218572" cy="25073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Times New Roman"/>
                <a:cs typeface="Times New Roman"/>
              </a:rPr>
              <a:t>2 photons detected </a:t>
            </a:r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17582217-3369-C96F-7C52-5E8C69F62918}"/>
              </a:ext>
            </a:extLst>
          </p:cNvPr>
          <p:cNvSpPr/>
          <p:nvPr/>
        </p:nvSpPr>
        <p:spPr>
          <a:xfrm>
            <a:off x="8534554" y="2010600"/>
            <a:ext cx="2652006" cy="2627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Minions — BEE-DO! Download">
            <a:extLst>
              <a:ext uri="{FF2B5EF4-FFF2-40B4-BE49-F238E27FC236}">
                <a16:creationId xmlns:a16="http://schemas.microsoft.com/office/drawing/2014/main" id="{DD13FC0E-192D-3ADA-D7AF-B6ACA57A1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02" y="893421"/>
            <a:ext cx="7633503" cy="48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3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09AFE-ADB5-DB13-60EF-0DA571B6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3175"/>
            <a:ext cx="1400175" cy="763588"/>
          </a:xfrm>
        </p:spPr>
        <p:txBody>
          <a:bodyPr>
            <a:normAutofit/>
          </a:bodyPr>
          <a:lstStyle/>
          <a:p>
            <a:r>
              <a:rPr lang="en-US" sz="3600">
                <a:latin typeface="Times New Roman"/>
                <a:cs typeface="Times New Roman"/>
              </a:rPr>
              <a:t>Tools?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D0C72EA-000F-C419-1224-517C0CEFF687}"/>
              </a:ext>
            </a:extLst>
          </p:cNvPr>
          <p:cNvCxnSpPr>
            <a:cxnSpLocks/>
          </p:cNvCxnSpPr>
          <p:nvPr/>
        </p:nvCxnSpPr>
        <p:spPr>
          <a:xfrm>
            <a:off x="1563591" y="391082"/>
            <a:ext cx="530401" cy="253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CB78A8F7-4DD4-BC49-3618-8EC4B64CCB45}"/>
              </a:ext>
            </a:extLst>
          </p:cNvPr>
          <p:cNvSpPr txBox="1">
            <a:spLocks/>
          </p:cNvSpPr>
          <p:nvPr/>
        </p:nvSpPr>
        <p:spPr>
          <a:xfrm>
            <a:off x="2095500" y="-63500"/>
            <a:ext cx="3286125" cy="896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/>
                <a:cs typeface="Times New Roman"/>
              </a:rPr>
              <a:t>Grotrian Diagram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78033A3-321C-A4A9-D26A-98990DA293E8}"/>
              </a:ext>
            </a:extLst>
          </p:cNvPr>
          <p:cNvCxnSpPr/>
          <p:nvPr/>
        </p:nvCxnSpPr>
        <p:spPr>
          <a:xfrm>
            <a:off x="1829714" y="1518838"/>
            <a:ext cx="957157" cy="12056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874140-F554-4E3D-B94A-66151F11FDC6}"/>
              </a:ext>
            </a:extLst>
          </p:cNvPr>
          <p:cNvCxnSpPr>
            <a:cxnSpLocks/>
          </p:cNvCxnSpPr>
          <p:nvPr/>
        </p:nvCxnSpPr>
        <p:spPr>
          <a:xfrm>
            <a:off x="3951739" y="1518837"/>
            <a:ext cx="957157" cy="12056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14B6FB-5A2F-3C88-6798-E6160B46FA68}"/>
              </a:ext>
            </a:extLst>
          </p:cNvPr>
          <p:cNvCxnSpPr>
            <a:cxnSpLocks/>
          </p:cNvCxnSpPr>
          <p:nvPr/>
        </p:nvCxnSpPr>
        <p:spPr>
          <a:xfrm>
            <a:off x="6073765" y="1518838"/>
            <a:ext cx="957157" cy="12056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39154A-3B35-7742-80E6-5E5761A5141A}"/>
              </a:ext>
            </a:extLst>
          </p:cNvPr>
          <p:cNvCxnSpPr>
            <a:cxnSpLocks/>
          </p:cNvCxnSpPr>
          <p:nvPr/>
        </p:nvCxnSpPr>
        <p:spPr>
          <a:xfrm>
            <a:off x="1829713" y="2232609"/>
            <a:ext cx="957157" cy="12056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F53205-1844-A8D1-9B3A-276F16527AF8}"/>
              </a:ext>
            </a:extLst>
          </p:cNvPr>
          <p:cNvCxnSpPr>
            <a:cxnSpLocks/>
          </p:cNvCxnSpPr>
          <p:nvPr/>
        </p:nvCxnSpPr>
        <p:spPr>
          <a:xfrm>
            <a:off x="3951739" y="2232610"/>
            <a:ext cx="957157" cy="12056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78209A-44FC-254B-AD53-1B1C8D39DA5F}"/>
              </a:ext>
            </a:extLst>
          </p:cNvPr>
          <p:cNvCxnSpPr>
            <a:cxnSpLocks/>
          </p:cNvCxnSpPr>
          <p:nvPr/>
        </p:nvCxnSpPr>
        <p:spPr>
          <a:xfrm>
            <a:off x="6073764" y="2232609"/>
            <a:ext cx="957157" cy="12056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1DF521-588B-90C2-72D8-F24F325B9E7E}"/>
              </a:ext>
            </a:extLst>
          </p:cNvPr>
          <p:cNvCxnSpPr>
            <a:cxnSpLocks/>
          </p:cNvCxnSpPr>
          <p:nvPr/>
        </p:nvCxnSpPr>
        <p:spPr>
          <a:xfrm>
            <a:off x="1829714" y="3476888"/>
            <a:ext cx="957157" cy="12056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F59BF5-9A9D-4949-AF1A-EDD40148EBC7}"/>
              </a:ext>
            </a:extLst>
          </p:cNvPr>
          <p:cNvCxnSpPr>
            <a:cxnSpLocks/>
          </p:cNvCxnSpPr>
          <p:nvPr/>
        </p:nvCxnSpPr>
        <p:spPr>
          <a:xfrm>
            <a:off x="3951739" y="3476888"/>
            <a:ext cx="957157" cy="12056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070A35-612C-8F7D-B3D6-00450D7058D6}"/>
              </a:ext>
            </a:extLst>
          </p:cNvPr>
          <p:cNvCxnSpPr>
            <a:cxnSpLocks/>
          </p:cNvCxnSpPr>
          <p:nvPr/>
        </p:nvCxnSpPr>
        <p:spPr>
          <a:xfrm>
            <a:off x="1829714" y="5753243"/>
            <a:ext cx="957157" cy="12056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D145D05-0084-BD1E-6D9E-FDFA13ACEAC5}"/>
              </a:ext>
            </a:extLst>
          </p:cNvPr>
          <p:cNvSpPr txBox="1"/>
          <p:nvPr/>
        </p:nvSpPr>
        <p:spPr>
          <a:xfrm>
            <a:off x="2527053" y="1152431"/>
            <a:ext cx="513556" cy="371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4s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FB8E28-659C-EB20-7EF7-F5B762CC9334}"/>
              </a:ext>
            </a:extLst>
          </p:cNvPr>
          <p:cNvSpPr txBox="1"/>
          <p:nvPr/>
        </p:nvSpPr>
        <p:spPr>
          <a:xfrm>
            <a:off x="4649078" y="1152430"/>
            <a:ext cx="513556" cy="371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4p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06848D-BBF8-53C6-A31F-78E1F76383F0}"/>
              </a:ext>
            </a:extLst>
          </p:cNvPr>
          <p:cNvSpPr txBox="1"/>
          <p:nvPr/>
        </p:nvSpPr>
        <p:spPr>
          <a:xfrm>
            <a:off x="6771104" y="1152431"/>
            <a:ext cx="513556" cy="371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4d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A8B8A7-7018-13A6-8F40-6867B9066E57}"/>
              </a:ext>
            </a:extLst>
          </p:cNvPr>
          <p:cNvSpPr txBox="1"/>
          <p:nvPr/>
        </p:nvSpPr>
        <p:spPr>
          <a:xfrm>
            <a:off x="2527052" y="1866202"/>
            <a:ext cx="513556" cy="371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3s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D2CDF6-4FBE-85FD-93B2-F017B7DCC954}"/>
              </a:ext>
            </a:extLst>
          </p:cNvPr>
          <p:cNvSpPr txBox="1"/>
          <p:nvPr/>
        </p:nvSpPr>
        <p:spPr>
          <a:xfrm>
            <a:off x="4649078" y="1866203"/>
            <a:ext cx="513556" cy="371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3p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048091-7FB4-3065-0F89-DDAE73B2F8D9}"/>
              </a:ext>
            </a:extLst>
          </p:cNvPr>
          <p:cNvSpPr txBox="1"/>
          <p:nvPr/>
        </p:nvSpPr>
        <p:spPr>
          <a:xfrm>
            <a:off x="6771103" y="1866202"/>
            <a:ext cx="513556" cy="371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3d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FD53B2-C9EA-CC51-D2D2-1E3FD3936572}"/>
              </a:ext>
            </a:extLst>
          </p:cNvPr>
          <p:cNvSpPr txBox="1"/>
          <p:nvPr/>
        </p:nvSpPr>
        <p:spPr>
          <a:xfrm>
            <a:off x="2527053" y="3110481"/>
            <a:ext cx="513556" cy="371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2s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B45DAC-CDB5-B323-976B-4A458060BECF}"/>
              </a:ext>
            </a:extLst>
          </p:cNvPr>
          <p:cNvSpPr txBox="1"/>
          <p:nvPr/>
        </p:nvSpPr>
        <p:spPr>
          <a:xfrm>
            <a:off x="4649077" y="3139417"/>
            <a:ext cx="513556" cy="371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2p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89DDAB-1DE4-1AFB-87C6-DDAFA3395E72}"/>
              </a:ext>
            </a:extLst>
          </p:cNvPr>
          <p:cNvSpPr txBox="1"/>
          <p:nvPr/>
        </p:nvSpPr>
        <p:spPr>
          <a:xfrm>
            <a:off x="2527053" y="5386836"/>
            <a:ext cx="513556" cy="371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1s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F03542-E5E6-C11B-1931-99C7DFE02E5B}"/>
              </a:ext>
            </a:extLst>
          </p:cNvPr>
          <p:cNvCxnSpPr/>
          <p:nvPr/>
        </p:nvCxnSpPr>
        <p:spPr>
          <a:xfrm>
            <a:off x="2345427" y="1516347"/>
            <a:ext cx="2064174" cy="730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8ABB923-A158-B53B-4FDE-97B73D1BA0F9}"/>
              </a:ext>
            </a:extLst>
          </p:cNvPr>
          <p:cNvCxnSpPr/>
          <p:nvPr/>
        </p:nvCxnSpPr>
        <p:spPr>
          <a:xfrm flipH="1">
            <a:off x="2190460" y="2223101"/>
            <a:ext cx="1939793" cy="120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13F6573-BDBE-99B1-086C-0E92D5C5DA75}"/>
              </a:ext>
            </a:extLst>
          </p:cNvPr>
          <p:cNvCxnSpPr/>
          <p:nvPr/>
        </p:nvCxnSpPr>
        <p:spPr>
          <a:xfrm>
            <a:off x="2410915" y="1530931"/>
            <a:ext cx="2049278" cy="18925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40BE6A7-27C3-54A2-FBA9-D9450FE5EAEF}"/>
              </a:ext>
            </a:extLst>
          </p:cNvPr>
          <p:cNvCxnSpPr/>
          <p:nvPr/>
        </p:nvCxnSpPr>
        <p:spPr>
          <a:xfrm flipH="1">
            <a:off x="2212634" y="3563346"/>
            <a:ext cx="2165587" cy="212647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D730481-DC35-35C0-87A9-A8473EC968F1}"/>
              </a:ext>
            </a:extLst>
          </p:cNvPr>
          <p:cNvCxnSpPr/>
          <p:nvPr/>
        </p:nvCxnSpPr>
        <p:spPr>
          <a:xfrm flipH="1">
            <a:off x="1962263" y="2311490"/>
            <a:ext cx="2339758" cy="336744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0DBEE5C-9C45-1A1F-B862-F8A36DF30BFF}"/>
              </a:ext>
            </a:extLst>
          </p:cNvPr>
          <p:cNvSpPr/>
          <p:nvPr/>
        </p:nvSpPr>
        <p:spPr>
          <a:xfrm>
            <a:off x="8245330" y="2039622"/>
            <a:ext cx="3218572" cy="25073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800">
                <a:latin typeface="Times New Roman"/>
                <a:cs typeface="Times New Roman"/>
              </a:rPr>
              <a:t>5 photons detected </a:t>
            </a:r>
          </a:p>
        </p:txBody>
      </p:sp>
      <p:pic>
        <p:nvPicPr>
          <p:cNvPr id="36" name="Picture 35" descr="Blog | Today I Can">
            <a:extLst>
              <a:ext uri="{FF2B5EF4-FFF2-40B4-BE49-F238E27FC236}">
                <a16:creationId xmlns:a16="http://schemas.microsoft.com/office/drawing/2014/main" id="{102B327F-474C-5118-E874-A1D044E72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887" y="4556285"/>
            <a:ext cx="5519054" cy="220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17A691C-64C0-D462-FF50-87CBEE91DA2F}"/>
              </a:ext>
            </a:extLst>
          </p:cNvPr>
          <p:cNvSpPr txBox="1"/>
          <p:nvPr/>
        </p:nvSpPr>
        <p:spPr>
          <a:xfrm>
            <a:off x="419100" y="276225"/>
            <a:ext cx="11382375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>
                <a:solidFill>
                  <a:srgbClr val="0B78A2"/>
                </a:solidFill>
                <a:latin typeface="Times New Roman"/>
              </a:rPr>
              <a:t>(B) </a:t>
            </a:r>
            <a:r>
              <a:rPr lang="en-US" sz="2500">
                <a:solidFill>
                  <a:srgbClr val="0B78A2"/>
                </a:solidFill>
                <a:latin typeface="Times New Roman"/>
                <a:ea typeface="+mn-lt"/>
                <a:cs typeface="Times New Roman"/>
              </a:rPr>
              <a:t>What photon energies are emitted? Give your answers in units of eV or cm</a:t>
            </a:r>
            <a:r>
              <a:rPr lang="en-US" sz="2500" baseline="30000">
                <a:solidFill>
                  <a:srgbClr val="0B78A2"/>
                </a:solidFill>
                <a:latin typeface="Times New Roman"/>
                <a:ea typeface="+mn-lt"/>
                <a:cs typeface="Times New Roman"/>
              </a:rPr>
              <a:t>-1</a:t>
            </a:r>
            <a:endParaRPr lang="en-US" baseline="30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205A86-6B6A-14C2-44E9-E7673A019851}"/>
              </a:ext>
            </a:extLst>
          </p:cNvPr>
          <p:cNvSpPr txBox="1"/>
          <p:nvPr/>
        </p:nvSpPr>
        <p:spPr>
          <a:xfrm>
            <a:off x="1009650" y="876300"/>
            <a:ext cx="535305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/>
                <a:cs typeface="Times New Roman"/>
              </a:rPr>
              <a:t>Key Concept:   E </a:t>
            </a:r>
            <a:r>
              <a:rPr lang="en-US" sz="2400" baseline="-25000">
                <a:latin typeface="Times New Roman"/>
                <a:cs typeface="Times New Roman"/>
              </a:rPr>
              <a:t>photon </a:t>
            </a:r>
            <a:r>
              <a:rPr lang="en-US" sz="2400">
                <a:latin typeface="Times New Roman"/>
                <a:cs typeface="Times New Roman"/>
              </a:rPr>
              <a:t>= E </a:t>
            </a:r>
            <a:r>
              <a:rPr lang="en-US" sz="2400" baseline="-25000">
                <a:latin typeface="Times New Roman"/>
                <a:cs typeface="Times New Roman"/>
              </a:rPr>
              <a:t>final</a:t>
            </a:r>
            <a:r>
              <a:rPr lang="en-US" sz="2400">
                <a:latin typeface="Times New Roman"/>
                <a:cs typeface="Times New Roman"/>
              </a:rPr>
              <a:t> – E </a:t>
            </a:r>
            <a:r>
              <a:rPr lang="en-US" sz="2400" baseline="-25000">
                <a:latin typeface="Times New Roman"/>
                <a:cs typeface="Times New Roman"/>
              </a:rPr>
              <a:t>initial</a:t>
            </a:r>
            <a:endParaRPr lang="en-US" sz="2400">
              <a:latin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AE9CF-5F4F-2A0E-CFE7-AC773C092AE5}"/>
              </a:ext>
            </a:extLst>
          </p:cNvPr>
          <p:cNvSpPr txBox="1"/>
          <p:nvPr/>
        </p:nvSpPr>
        <p:spPr>
          <a:xfrm>
            <a:off x="6096000" y="876300"/>
            <a:ext cx="360045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Times New Roman"/>
                <a:cs typeface="Times New Roman"/>
              </a:rPr>
              <a:t>≡  E </a:t>
            </a:r>
            <a:r>
              <a:rPr lang="en-US" sz="2400" baseline="-25000">
                <a:solidFill>
                  <a:srgbClr val="C00000"/>
                </a:solidFill>
                <a:latin typeface="Times New Roman"/>
                <a:cs typeface="Times New Roman"/>
              </a:rPr>
              <a:t>transition</a:t>
            </a:r>
            <a:r>
              <a:rPr lang="en-US" sz="2400">
                <a:solidFill>
                  <a:srgbClr val="C00000"/>
                </a:solidFill>
                <a:latin typeface="Times New Roman"/>
                <a:cs typeface="Times New Roman"/>
              </a:rPr>
              <a:t> !!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4B90DF-D8BF-AE45-FC17-A8B601BD0A1F}"/>
              </a:ext>
            </a:extLst>
          </p:cNvPr>
          <p:cNvSpPr txBox="1"/>
          <p:nvPr/>
        </p:nvSpPr>
        <p:spPr>
          <a:xfrm>
            <a:off x="1009650" y="1714500"/>
            <a:ext cx="60102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/>
                <a:cs typeface="Times New Roman"/>
              </a:rPr>
              <a:t>For Hydrogen atom: Known energy levels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ED6C5C-97B0-6941-CF51-E73993C5B9EC}"/>
              </a:ext>
            </a:extLst>
          </p:cNvPr>
          <p:cNvSpPr txBox="1"/>
          <p:nvPr/>
        </p:nvSpPr>
        <p:spPr>
          <a:xfrm>
            <a:off x="1009650" y="2543175"/>
            <a:ext cx="66579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/>
                <a:cs typeface="Times New Roman"/>
              </a:rPr>
              <a:t>Calculate the difference for each transition n </a:t>
            </a:r>
            <a:r>
              <a:rPr lang="en-US" sz="2400">
                <a:latin typeface="Times New Roman"/>
                <a:ea typeface="+mn-lt"/>
                <a:cs typeface="Times New Roman"/>
              </a:rPr>
              <a:t>→</a:t>
            </a:r>
            <a:r>
              <a:rPr lang="en-US" sz="2400">
                <a:latin typeface="Times New Roman"/>
                <a:cs typeface="Times New Roman"/>
              </a:rPr>
              <a:t> m</a:t>
            </a:r>
            <a:endParaRPr lang="en-US">
              <a:latin typeface="Times New Roman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B4B1EA-DE0C-6F23-32A4-6231E9E753A4}"/>
              </a:ext>
            </a:extLst>
          </p:cNvPr>
          <p:cNvSpPr txBox="1"/>
          <p:nvPr/>
        </p:nvSpPr>
        <p:spPr>
          <a:xfrm>
            <a:off x="1009650" y="401955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/>
                <a:cs typeface="Times New Roman"/>
              </a:rPr>
              <a:t>We find:</a:t>
            </a:r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342371-5BBD-8679-5757-488F014B5FC3}"/>
              </a:ext>
            </a:extLst>
          </p:cNvPr>
          <p:cNvSpPr txBox="1"/>
          <p:nvPr/>
        </p:nvSpPr>
        <p:spPr>
          <a:xfrm>
            <a:off x="2533650" y="4019550"/>
            <a:ext cx="274320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/>
                <a:cs typeface="Times New Roman"/>
              </a:rPr>
              <a:t>4s → 3p = 0.66 eV</a:t>
            </a:r>
          </a:p>
          <a:p>
            <a:r>
              <a:rPr lang="en-US" sz="2400">
                <a:latin typeface="Times New Roman"/>
                <a:cs typeface="Times New Roman"/>
              </a:rPr>
              <a:t>3p → 2s = 1.89 eV</a:t>
            </a:r>
          </a:p>
          <a:p>
            <a:r>
              <a:rPr lang="en-US" sz="2400">
                <a:latin typeface="Times New Roman"/>
                <a:cs typeface="Times New Roman"/>
              </a:rPr>
              <a:t>4s → 2p = 2.55 eV</a:t>
            </a:r>
          </a:p>
          <a:p>
            <a:r>
              <a:rPr lang="en-US" sz="2400">
                <a:latin typeface="Times New Roman"/>
                <a:cs typeface="Times New Roman"/>
              </a:rPr>
              <a:t>2p → 1s = 10.2 eV</a:t>
            </a:r>
          </a:p>
          <a:p>
            <a:r>
              <a:rPr lang="en-US" sz="2400">
                <a:latin typeface="Times New Roman"/>
                <a:cs typeface="Times New Roman"/>
              </a:rPr>
              <a:t>3p → 1s = 12.1 eV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C22988A-06F9-ADAA-43AF-72E0A826F253}"/>
              </a:ext>
            </a:extLst>
          </p:cNvPr>
          <p:cNvSpPr/>
          <p:nvPr/>
        </p:nvSpPr>
        <p:spPr>
          <a:xfrm>
            <a:off x="6367350" y="3845475"/>
            <a:ext cx="5221799" cy="2622975"/>
          </a:xfrm>
          <a:prstGeom prst="roundRect">
            <a:avLst/>
          </a:prstGeom>
          <a:solidFill>
            <a:srgbClr val="ED3235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92EAF6-397D-2888-203C-C6843E3AA8A3}"/>
              </a:ext>
            </a:extLst>
          </p:cNvPr>
          <p:cNvSpPr txBox="1"/>
          <p:nvPr/>
        </p:nvSpPr>
        <p:spPr>
          <a:xfrm>
            <a:off x="6571425" y="4027425"/>
            <a:ext cx="107932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/>
                <a:cs typeface="Times New Roman"/>
              </a:rPr>
              <a:t>Recall  </a:t>
            </a:r>
            <a:endParaRPr lang="en-US" sz="2400" baseline="30000">
              <a:latin typeface="Times New Roman"/>
              <a:cs typeface="Times New Roman"/>
            </a:endParaRPr>
          </a:p>
        </p:txBody>
      </p:sp>
      <p:pic>
        <p:nvPicPr>
          <p:cNvPr id="2" name="Picture 1" descr="A yellow cartoon character with big eyes&#10;&#10;Description automatically generated">
            <a:extLst>
              <a:ext uri="{FF2B5EF4-FFF2-40B4-BE49-F238E27FC236}">
                <a16:creationId xmlns:a16="http://schemas.microsoft.com/office/drawing/2014/main" id="{6F30EA97-7BB0-D8D5-4EE9-F0BD3482B4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63" t="4592" r="4887" b="8673"/>
          <a:stretch/>
        </p:blipFill>
        <p:spPr>
          <a:xfrm>
            <a:off x="7779901" y="4595813"/>
            <a:ext cx="2411852" cy="1781178"/>
          </a:xfrm>
          <a:prstGeom prst="rect">
            <a:avLst/>
          </a:prstGeom>
        </p:spPr>
      </p:pic>
      <p:pic>
        <p:nvPicPr>
          <p:cNvPr id="4" name="Picture 3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B6DDFC25-5FE6-23C0-41C8-3FE09F94C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776" y="1521959"/>
            <a:ext cx="5568043" cy="842283"/>
          </a:xfrm>
          <a:prstGeom prst="rect">
            <a:avLst/>
          </a:prstGeom>
        </p:spPr>
      </p:pic>
      <p:pic>
        <p:nvPicPr>
          <p:cNvPr id="3" name="Picture 2" descr="A red numbers on a white background&#10;&#10;Description automatically generated">
            <a:extLst>
              <a:ext uri="{FF2B5EF4-FFF2-40B4-BE49-F238E27FC236}">
                <a16:creationId xmlns:a16="http://schemas.microsoft.com/office/drawing/2014/main" id="{FAC4F49C-36AF-1FDB-9974-CD6227E70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025" y="2995613"/>
            <a:ext cx="4371975" cy="752475"/>
          </a:xfrm>
          <a:prstGeom prst="rect">
            <a:avLst/>
          </a:prstGeom>
        </p:spPr>
      </p:pic>
      <p:pic>
        <p:nvPicPr>
          <p:cNvPr id="5" name="Picture 4" descr="A black and white math equation&#10;&#10;Description automatically generated">
            <a:extLst>
              <a:ext uri="{FF2B5EF4-FFF2-40B4-BE49-F238E27FC236}">
                <a16:creationId xmlns:a16="http://schemas.microsoft.com/office/drawing/2014/main" id="{0CC144FB-DD05-2017-27AF-83178A4FB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1913" y="3895725"/>
            <a:ext cx="1905000" cy="6667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BBFE54-9F31-3A99-2E03-2B1311CD5FCD}"/>
              </a:ext>
            </a:extLst>
          </p:cNvPr>
          <p:cNvSpPr txBox="1"/>
          <p:nvPr/>
        </p:nvSpPr>
        <p:spPr>
          <a:xfrm>
            <a:off x="9590850" y="4027424"/>
            <a:ext cx="10793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/>
                <a:cs typeface="Times New Roman"/>
              </a:rPr>
              <a:t>!!  </a:t>
            </a:r>
            <a:endParaRPr lang="en-US" sz="2400" baseline="30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699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4" grpId="0"/>
      <p:bldP spid="15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A402D4-0981-69B2-87BA-041022BDBF10}"/>
              </a:ext>
            </a:extLst>
          </p:cNvPr>
          <p:cNvSpPr txBox="1"/>
          <p:nvPr/>
        </p:nvSpPr>
        <p:spPr>
          <a:xfrm>
            <a:off x="371475" y="219075"/>
            <a:ext cx="801788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B78A2"/>
                </a:solidFill>
                <a:latin typeface="Times New Roman"/>
                <a:cs typeface="Times New Roman"/>
              </a:rPr>
              <a:t>C) </a:t>
            </a:r>
            <a:r>
              <a:rPr lang="en-US" sz="2400">
                <a:solidFill>
                  <a:srgbClr val="0B78A2"/>
                </a:solidFill>
                <a:latin typeface="Times New Roman"/>
                <a:ea typeface="+mn-lt"/>
                <a:cs typeface="Times New Roman"/>
              </a:rPr>
              <a:t>Which two peaks in the photon spectrum will have the same intensity? (Two peaks with the same intensity indicates equal numbers of photons at the two photon energies.) Explain.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574A0-B5A5-22CA-6AC5-2A7A939773FD}"/>
              </a:ext>
            </a:extLst>
          </p:cNvPr>
          <p:cNvSpPr txBox="1"/>
          <p:nvPr/>
        </p:nvSpPr>
        <p:spPr>
          <a:xfrm>
            <a:off x="372533" y="1577370"/>
            <a:ext cx="9610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/>
                <a:cs typeface="Times New Roman"/>
              </a:rPr>
              <a:t>Every electron must end up at ground state (1s)!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54884-32DF-1DBD-2F2B-37135D7FC299}"/>
              </a:ext>
            </a:extLst>
          </p:cNvPr>
          <p:cNvSpPr txBox="1"/>
          <p:nvPr/>
        </p:nvSpPr>
        <p:spPr>
          <a:xfrm>
            <a:off x="368904" y="2264833"/>
            <a:ext cx="544118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/>
                <a:cs typeface="Times New Roman"/>
              </a:rPr>
              <a:t>So every electron in transition </a:t>
            </a:r>
            <a:r>
              <a:rPr lang="en-US" sz="2400" u="sng">
                <a:latin typeface="Times New Roman"/>
                <a:cs typeface="Times New Roman"/>
              </a:rPr>
              <a:t>4s → 2p </a:t>
            </a:r>
            <a:r>
              <a:rPr lang="en-US" sz="2400">
                <a:latin typeface="Times New Roman"/>
                <a:cs typeface="Times New Roman"/>
              </a:rPr>
              <a:t>will then undergo the transition </a:t>
            </a:r>
            <a:r>
              <a:rPr lang="en-US" sz="2400" u="sng">
                <a:latin typeface="Times New Roman"/>
                <a:cs typeface="Times New Roman"/>
              </a:rPr>
              <a:t>2p → 1s</a:t>
            </a:r>
            <a:endParaRPr lang="en-US" u="sn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62C9A5-296C-8387-16D8-FB2EDDA8C131}"/>
              </a:ext>
            </a:extLst>
          </p:cNvPr>
          <p:cNvSpPr txBox="1"/>
          <p:nvPr/>
        </p:nvSpPr>
        <p:spPr>
          <a:xfrm>
            <a:off x="371475" y="3095384"/>
            <a:ext cx="7407677" cy="8502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Times New Roman"/>
                <a:cs typeface="Times New Roman"/>
              </a:rPr>
              <a:t>Because every atom emitting a photon at 2.55 eV will also emit at 10.2 eV, these peaks will have the same intensity.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C443CC-E332-1B6E-51D3-69611EFD5EA3}"/>
              </a:ext>
            </a:extLst>
          </p:cNvPr>
          <p:cNvSpPr txBox="1"/>
          <p:nvPr/>
        </p:nvSpPr>
        <p:spPr>
          <a:xfrm>
            <a:off x="1409700" y="4171950"/>
            <a:ext cx="47720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/>
                <a:cs typeface="Times New Roman"/>
              </a:rPr>
              <a:t>But what about 4s → 3p?</a:t>
            </a:r>
            <a:endParaRPr lang="en-US" sz="24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FD2BB3-B7FF-FF8D-8677-12701571DD42}"/>
              </a:ext>
            </a:extLst>
          </p:cNvPr>
          <p:cNvSpPr/>
          <p:nvPr/>
        </p:nvSpPr>
        <p:spPr>
          <a:xfrm>
            <a:off x="1239761" y="4172857"/>
            <a:ext cx="9506857" cy="159657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CFED3-9186-0160-CC46-2E811D8D23B7}"/>
              </a:ext>
            </a:extLst>
          </p:cNvPr>
          <p:cNvSpPr txBox="1"/>
          <p:nvPr/>
        </p:nvSpPr>
        <p:spPr>
          <a:xfrm>
            <a:off x="1343782" y="4748592"/>
            <a:ext cx="960724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Times New Roman"/>
                <a:cs typeface="Times New Roman"/>
              </a:rPr>
              <a:t>Will proceed with either a 3p → 2s or a 3p → 1s transition (not necessarily with equal probability!), so we expect all three of these peaks to be distinct</a:t>
            </a:r>
          </a:p>
        </p:txBody>
      </p:sp>
      <p:pic>
        <p:nvPicPr>
          <p:cNvPr id="2" name="Picture 1" descr="A diagram of lines and arrows&#10;&#10;AI-generated content may be incorrect.">
            <a:extLst>
              <a:ext uri="{FF2B5EF4-FFF2-40B4-BE49-F238E27FC236}">
                <a16:creationId xmlns:a16="http://schemas.microsoft.com/office/drawing/2014/main" id="{EE5CD417-BB98-63A7-AB44-C31AC062E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508" y="1868"/>
            <a:ext cx="2696781" cy="395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0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24CB-264A-7D8E-74E2-6E0687BB2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75" y="-203275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Key Takeaways</a:t>
            </a:r>
          </a:p>
        </p:txBody>
      </p:sp>
      <p:pic>
        <p:nvPicPr>
          <p:cNvPr id="5" name="Picture 4" descr="Buff Doge vs. Cheems Meme Template">
            <a:extLst>
              <a:ext uri="{FF2B5EF4-FFF2-40B4-BE49-F238E27FC236}">
                <a16:creationId xmlns:a16="http://schemas.microsoft.com/office/drawing/2014/main" id="{5814E814-3400-7AD8-44B6-F059B84C8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336" y="2119131"/>
            <a:ext cx="4194617" cy="3217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92A23E-89F0-95F0-650C-4DFDCA8A9E6F}"/>
              </a:ext>
            </a:extLst>
          </p:cNvPr>
          <p:cNvSpPr txBox="1"/>
          <p:nvPr/>
        </p:nvSpPr>
        <p:spPr>
          <a:xfrm>
            <a:off x="8332188" y="2121949"/>
            <a:ext cx="13018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err="1">
                <a:latin typeface="Times New Roman"/>
                <a:cs typeface="Times New Roman"/>
              </a:rPr>
              <a:t>ChemE</a:t>
            </a:r>
            <a:endParaRPr lang="en-US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1DDD6-07F3-DDBE-5A7C-4A8EE98390A0}"/>
              </a:ext>
            </a:extLst>
          </p:cNvPr>
          <p:cNvSpPr txBox="1"/>
          <p:nvPr/>
        </p:nvSpPr>
        <p:spPr>
          <a:xfrm>
            <a:off x="10704997" y="2121947"/>
            <a:ext cx="13018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latin typeface="Times New Roman"/>
                <a:cs typeface="Times New Roman"/>
              </a:rPr>
              <a:t>Chemistry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9E3054-63B2-7FD9-E2BC-539E5B1183DD}"/>
              </a:ext>
            </a:extLst>
          </p:cNvPr>
          <p:cNvSpPr txBox="1"/>
          <p:nvPr/>
        </p:nvSpPr>
        <p:spPr>
          <a:xfrm>
            <a:off x="236159" y="822034"/>
            <a:ext cx="7363508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Ø"/>
            </a:pPr>
            <a:r>
              <a:rPr lang="en-US" sz="2100" dirty="0">
                <a:latin typeface="Times New Roman"/>
                <a:cs typeface="Times New Roman"/>
              </a:rPr>
              <a:t>Selection rules for hydrogen atom</a:t>
            </a:r>
            <a:endParaRPr lang="en-US" sz="2100"/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2100" dirty="0" err="1">
                <a:latin typeface="Times New Roman"/>
                <a:cs typeface="Times New Roman"/>
              </a:rPr>
              <a:t>Δl</a:t>
            </a:r>
            <a:r>
              <a:rPr lang="en-US" sz="2100" dirty="0">
                <a:latin typeface="Times New Roman"/>
                <a:cs typeface="Times New Roman"/>
              </a:rPr>
              <a:t> = ±1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2100" dirty="0" err="1">
                <a:latin typeface="Times New Roman"/>
                <a:cs typeface="Times New Roman"/>
              </a:rPr>
              <a:t>Δm</a:t>
            </a:r>
            <a:r>
              <a:rPr lang="en-US" sz="2100" baseline="-25000" dirty="0" err="1">
                <a:latin typeface="Times New Roman"/>
                <a:cs typeface="Times New Roman"/>
              </a:rPr>
              <a:t>l</a:t>
            </a:r>
            <a:r>
              <a:rPr lang="en-US" sz="2100" baseline="-25000" dirty="0">
                <a:latin typeface="Times New Roman"/>
                <a:cs typeface="Times New Roman"/>
              </a:rPr>
              <a:t> </a:t>
            </a:r>
            <a:r>
              <a:rPr lang="en-US" sz="2100" dirty="0">
                <a:latin typeface="Times New Roman"/>
                <a:cs typeface="Times New Roman"/>
              </a:rPr>
              <a:t>= 0, ±1</a:t>
            </a:r>
          </a:p>
          <a:p>
            <a:pPr marL="342900" indent="-342900">
              <a:lnSpc>
                <a:spcPct val="150000"/>
              </a:lnSpc>
              <a:buFont typeface="Wingdings"/>
              <a:buChar char="Ø"/>
            </a:pPr>
            <a:endParaRPr lang="en-US" sz="2100" dirty="0">
              <a:latin typeface="Times New Roman"/>
              <a:cs typeface="Times New Roman"/>
            </a:endParaRPr>
          </a:p>
          <a:p>
            <a:pPr marL="800100" lvl="1" indent="-342900">
              <a:buFont typeface="Wingdings"/>
              <a:buChar char="Ø"/>
            </a:pPr>
            <a:endParaRPr lang="en-US" sz="2200" dirty="0">
              <a:solidFill>
                <a:srgbClr val="7A2170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Wingdings"/>
              <a:buChar char="Ø"/>
            </a:pPr>
            <a:endParaRPr lang="en-US" sz="2200" dirty="0">
              <a:solidFill>
                <a:schemeClr val="accent5">
                  <a:lumMod val="76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67B46D-C139-B2A1-0607-D4BDCF2D4730}"/>
              </a:ext>
            </a:extLst>
          </p:cNvPr>
          <p:cNvSpPr txBox="1"/>
          <p:nvPr/>
        </p:nvSpPr>
        <p:spPr>
          <a:xfrm>
            <a:off x="9912139" y="1923504"/>
            <a:ext cx="110902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800" b="1" dirty="0">
                <a:latin typeface="Times New Roman"/>
                <a:cs typeface="Times New Roman"/>
              </a:rPr>
              <a:t>&gt;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8249E3-00B5-F48B-55F3-502A3474156D}"/>
              </a:ext>
            </a:extLst>
          </p:cNvPr>
          <p:cNvSpPr txBox="1"/>
          <p:nvPr/>
        </p:nvSpPr>
        <p:spPr>
          <a:xfrm>
            <a:off x="239486" y="2318657"/>
            <a:ext cx="7358742" cy="2457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Wingdings,Sans-Serif"/>
              <a:buChar char="Ø"/>
            </a:pPr>
            <a:r>
              <a:rPr lang="en-US" sz="2100" dirty="0">
                <a:latin typeface="Times New Roman"/>
                <a:cs typeface="Arial"/>
              </a:rPr>
              <a:t>Energy levels of hydrogen atoms depends only on principal quantum number "n", not orbital angular momentum quantum number "l"​</a:t>
            </a:r>
            <a:endParaRPr lang="en-US" dirty="0"/>
          </a:p>
          <a:p>
            <a:pPr marL="800100" lvl="1" indent="-342900">
              <a:lnSpc>
                <a:spcPct val="150000"/>
              </a:lnSpc>
              <a:buFont typeface="Arial,Sans-Serif"/>
              <a:buChar char="•"/>
            </a:pPr>
            <a:r>
              <a:rPr lang="en-US" sz="2100" dirty="0">
                <a:latin typeface="Times New Roman"/>
                <a:cs typeface="Arial"/>
              </a:rPr>
              <a:t>E(2s)=E(2p), E(3s)=E(3p)​</a:t>
            </a:r>
          </a:p>
          <a:p>
            <a:pPr marL="800100" lvl="1" indent="-342900">
              <a:lnSpc>
                <a:spcPct val="150000"/>
              </a:lnSpc>
              <a:buFont typeface="Arial,Sans-Serif"/>
              <a:buChar char="•"/>
            </a:pPr>
            <a:r>
              <a:rPr lang="en-US" sz="2100" b="1" i="1" u="sng" dirty="0">
                <a:latin typeface="Times New Roman"/>
                <a:cs typeface="Arial"/>
              </a:rPr>
              <a:t>NOT</a:t>
            </a:r>
            <a:r>
              <a:rPr lang="en-US" sz="2100" dirty="0">
                <a:latin typeface="Times New Roman"/>
                <a:cs typeface="Arial"/>
              </a:rPr>
              <a:t>: E(2s)&lt;E(2p), E(3s)&lt;E(3p)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DC96C3-9FEC-C92A-FADE-78B5B7FD44E3}"/>
              </a:ext>
            </a:extLst>
          </p:cNvPr>
          <p:cNvSpPr txBox="1"/>
          <p:nvPr/>
        </p:nvSpPr>
        <p:spPr>
          <a:xfrm>
            <a:off x="239486" y="4778829"/>
            <a:ext cx="7358742" cy="14884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Wingdings"/>
              <a:buChar char="Ø"/>
            </a:pPr>
            <a:r>
              <a:rPr lang="en-US" sz="2100" dirty="0">
                <a:latin typeface="Times New Roman"/>
                <a:cs typeface="Arial"/>
              </a:rPr>
              <a:t>Electrons will settle in the 1s orbital​</a:t>
            </a:r>
            <a:endParaRPr lang="en-US" dirty="0"/>
          </a:p>
          <a:p>
            <a:pPr marL="800100" lvl="1" indent="-342900">
              <a:lnSpc>
                <a:spcPct val="150000"/>
              </a:lnSpc>
              <a:buFont typeface="Arial,Sans-Serif"/>
              <a:buChar char="•"/>
            </a:pPr>
            <a:r>
              <a:rPr lang="en-US" sz="2100" dirty="0">
                <a:latin typeface="Times New Roman"/>
                <a:cs typeface="Arial"/>
              </a:rPr>
              <a:t>Transition steps to the 1s orbital will have peaks with the same intensity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A8062A-B9C6-D911-2445-BAADA9F10896}"/>
              </a:ext>
            </a:extLst>
          </p:cNvPr>
          <p:cNvSpPr txBox="1"/>
          <p:nvPr/>
        </p:nvSpPr>
        <p:spPr>
          <a:xfrm>
            <a:off x="250131" y="6275614"/>
            <a:ext cx="535397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en-US" sz="2400" dirty="0">
                <a:latin typeface="Times New Roman"/>
                <a:cs typeface="Times New Roman"/>
              </a:rPr>
              <a:t>E </a:t>
            </a:r>
            <a:r>
              <a:rPr lang="en-US" sz="2400" baseline="-25000" dirty="0">
                <a:latin typeface="Times New Roman"/>
                <a:cs typeface="Times New Roman"/>
              </a:rPr>
              <a:t>transition</a:t>
            </a:r>
            <a:r>
              <a:rPr lang="en-US" sz="2400" dirty="0">
                <a:latin typeface="Times New Roman"/>
                <a:cs typeface="Times New Roman"/>
              </a:rPr>
              <a:t>=E </a:t>
            </a:r>
            <a:r>
              <a:rPr lang="en-US" sz="2400" baseline="-25000" dirty="0">
                <a:latin typeface="Times New Roman"/>
                <a:cs typeface="Times New Roman"/>
              </a:rPr>
              <a:t>photon </a:t>
            </a:r>
            <a:r>
              <a:rPr lang="en-US" sz="2400" dirty="0">
                <a:latin typeface="Times New Roman"/>
                <a:cs typeface="Times New Roman"/>
              </a:rPr>
              <a:t>= E </a:t>
            </a:r>
            <a:r>
              <a:rPr lang="en-US" sz="2400" baseline="-25000" dirty="0">
                <a:latin typeface="Times New Roman"/>
                <a:cs typeface="Times New Roman"/>
              </a:rPr>
              <a:t>final</a:t>
            </a:r>
            <a:r>
              <a:rPr lang="en-US" sz="2400" dirty="0">
                <a:latin typeface="Times New Roman"/>
                <a:cs typeface="Times New Roman"/>
              </a:rPr>
              <a:t> – E </a:t>
            </a:r>
            <a:r>
              <a:rPr lang="en-US" sz="2400" baseline="-25000" dirty="0">
                <a:latin typeface="Times New Roman"/>
                <a:cs typeface="Times New Roman"/>
              </a:rPr>
              <a:t>initial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11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Calculation Session 1 Exercise 1</vt:lpstr>
      <vt:lpstr>(A) How many different photon energies will be detected? Or, how many peaks will the photon spectrum have?</vt:lpstr>
      <vt:lpstr>Tools?</vt:lpstr>
      <vt:lpstr>Tools?</vt:lpstr>
      <vt:lpstr>PowerPoint Presentation</vt:lpstr>
      <vt:lpstr>PowerPoint Presentation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208</cp:revision>
  <dcterms:created xsi:type="dcterms:W3CDTF">2025-01-07T22:41:35Z</dcterms:created>
  <dcterms:modified xsi:type="dcterms:W3CDTF">2025-01-22T01:48:10Z</dcterms:modified>
</cp:coreProperties>
</file>