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73" r:id="rId2"/>
    <p:sldId id="278" r:id="rId3"/>
    <p:sldId id="271" r:id="rId4"/>
    <p:sldId id="272" r:id="rId5"/>
    <p:sldId id="259" r:id="rId6"/>
    <p:sldId id="276" r:id="rId7"/>
    <p:sldId id="277" r:id="rId8"/>
    <p:sldId id="274" r:id="rId9"/>
    <p:sldId id="265"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453"/>
    <a:srgbClr val="4472C4"/>
    <a:srgbClr val="9663B6"/>
    <a:srgbClr val="A3D1A6"/>
    <a:srgbClr val="B196D6"/>
    <a:srgbClr val="A1B4D4"/>
    <a:srgbClr val="D6E8D3"/>
    <a:srgbClr val="FFF4E7"/>
    <a:srgbClr val="FEF3FD"/>
    <a:srgbClr val="FDEA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C1D157-258E-4AD9-9D98-6243106FD3BF}" v="26" dt="2025-02-08T04:26:53.1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5"/>
    <p:restoredTop sz="90509" autoAdjust="0"/>
  </p:normalViewPr>
  <p:slideViewPr>
    <p:cSldViewPr snapToGrid="0">
      <p:cViewPr>
        <p:scale>
          <a:sx n="65" d="100"/>
          <a:sy n="65" d="100"/>
        </p:scale>
        <p:origin x="516" y="456"/>
      </p:cViewPr>
      <p:guideLst/>
    </p:cSldViewPr>
  </p:slideViewPr>
  <p:notesTextViewPr>
    <p:cViewPr>
      <p:scale>
        <a:sx n="1" d="1"/>
        <a:sy n="1" d="1"/>
      </p:scale>
      <p:origin x="0" y="0"/>
    </p:cViewPr>
  </p:notesTextViewPr>
  <p:notesViewPr>
    <p:cSldViewPr snapToGrid="0">
      <p:cViewPr varScale="1">
        <p:scale>
          <a:sx n="81" d="100"/>
          <a:sy n="81" d="100"/>
        </p:scale>
        <p:origin x="4024"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yn Dumaw" clId="Web-{222CEB4E-735F-40D7-9027-6D248C17D450}"/>
    <pc:docChg chg="modSld">
      <pc:chgData name="Ashlyn Dumaw" userId="" providerId="" clId="Web-{222CEB4E-735F-40D7-9027-6D248C17D450}" dt="2024-01-26T17:13:30.815" v="1" actId="20577"/>
      <pc:docMkLst>
        <pc:docMk/>
      </pc:docMkLst>
      <pc:sldChg chg="modSp">
        <pc:chgData name="Ashlyn Dumaw" userId="" providerId="" clId="Web-{222CEB4E-735F-40D7-9027-6D248C17D450}" dt="2024-01-26T17:13:30.815" v="1" actId="20577"/>
        <pc:sldMkLst>
          <pc:docMk/>
          <pc:sldMk cId="17968957" sldId="258"/>
        </pc:sldMkLst>
        <pc:spChg chg="mod">
          <ac:chgData name="Ashlyn Dumaw" userId="" providerId="" clId="Web-{222CEB4E-735F-40D7-9027-6D248C17D450}" dt="2024-01-26T17:13:30.815" v="1" actId="20577"/>
          <ac:spMkLst>
            <pc:docMk/>
            <pc:sldMk cId="17968957" sldId="258"/>
            <ac:spMk id="14" creationId="{E67B591D-3CC5-0D25-35BC-7732F7CE65A6}"/>
          </ac:spMkLst>
        </pc:spChg>
      </pc:sldChg>
    </pc:docChg>
  </pc:docChgLst>
  <pc:docChgLst>
    <pc:chgData name="Ashlyn Dumaw" clId="Web-{4E716DCF-A774-4587-9C30-60D7E6FAB614}"/>
    <pc:docChg chg="modSld">
      <pc:chgData name="Ashlyn Dumaw" userId="" providerId="" clId="Web-{4E716DCF-A774-4587-9C30-60D7E6FAB614}" dt="2024-01-23T22:38:33.961" v="59" actId="20577"/>
      <pc:docMkLst>
        <pc:docMk/>
      </pc:docMkLst>
      <pc:sldChg chg="addSp delSp modSp">
        <pc:chgData name="Ashlyn Dumaw" userId="" providerId="" clId="Web-{4E716DCF-A774-4587-9C30-60D7E6FAB614}" dt="2024-01-23T22:38:33.961" v="59" actId="20577"/>
        <pc:sldMkLst>
          <pc:docMk/>
          <pc:sldMk cId="1406994965" sldId="259"/>
        </pc:sldMkLst>
        <pc:spChg chg="add del">
          <ac:chgData name="Ashlyn Dumaw" userId="" providerId="" clId="Web-{4E716DCF-A774-4587-9C30-60D7E6FAB614}" dt="2024-01-23T22:36:40.660" v="23"/>
          <ac:spMkLst>
            <pc:docMk/>
            <pc:sldMk cId="1406994965" sldId="259"/>
            <ac:spMk id="6" creationId="{0EB0B319-281A-687E-802D-67AAA0C771ED}"/>
          </ac:spMkLst>
        </pc:spChg>
        <pc:spChg chg="add mod">
          <ac:chgData name="Ashlyn Dumaw" userId="" providerId="" clId="Web-{4E716DCF-A774-4587-9C30-60D7E6FAB614}" dt="2024-01-23T22:38:33.961" v="59" actId="20577"/>
          <ac:spMkLst>
            <pc:docMk/>
            <pc:sldMk cId="1406994965" sldId="259"/>
            <ac:spMk id="7" creationId="{5E3AE0DE-F682-B0B9-AD98-43360EB70937}"/>
          </ac:spMkLst>
        </pc:spChg>
        <pc:spChg chg="mod">
          <ac:chgData name="Ashlyn Dumaw" userId="" providerId="" clId="Web-{4E716DCF-A774-4587-9C30-60D7E6FAB614}" dt="2024-01-23T22:36:33.441" v="19" actId="20577"/>
          <ac:spMkLst>
            <pc:docMk/>
            <pc:sldMk cId="1406994965" sldId="259"/>
            <ac:spMk id="11" creationId="{D951CBCC-F806-97DF-BC2D-0238A4D70207}"/>
          </ac:spMkLst>
        </pc:spChg>
        <pc:spChg chg="mod">
          <ac:chgData name="Ashlyn Dumaw" userId="" providerId="" clId="Web-{4E716DCF-A774-4587-9C30-60D7E6FAB614}" dt="2024-01-23T22:36:33.566" v="21" actId="20577"/>
          <ac:spMkLst>
            <pc:docMk/>
            <pc:sldMk cId="1406994965" sldId="259"/>
            <ac:spMk id="18" creationId="{DC97A3DF-0088-1F11-3659-C81AADCFF2D3}"/>
          </ac:spMkLst>
        </pc:spChg>
      </pc:sldChg>
      <pc:sldChg chg="modSp">
        <pc:chgData name="Ashlyn Dumaw" userId="" providerId="" clId="Web-{4E716DCF-A774-4587-9C30-60D7E6FAB614}" dt="2024-01-23T22:35:04.938" v="7" actId="14100"/>
        <pc:sldMkLst>
          <pc:docMk/>
          <pc:sldMk cId="2117770633" sldId="275"/>
        </pc:sldMkLst>
        <pc:spChg chg="mod">
          <ac:chgData name="Ashlyn Dumaw" userId="" providerId="" clId="Web-{4E716DCF-A774-4587-9C30-60D7E6FAB614}" dt="2024-01-23T22:35:04.938" v="7" actId="14100"/>
          <ac:spMkLst>
            <pc:docMk/>
            <pc:sldMk cId="2117770633" sldId="275"/>
            <ac:spMk id="22" creationId="{5BAF0F7D-4AE3-BE5D-2A49-2EEC2B17C721}"/>
          </ac:spMkLst>
        </pc:spChg>
      </pc:sldChg>
    </pc:docChg>
  </pc:docChgLst>
  <pc:docChgLst>
    <pc:chgData name="Amy Wu" userId="vNHW0uz65pR58mC5PmMbS7DI4xfesmOi+dBSAKiEnlQ=" providerId="None" clId="Web-{31C1D157-258E-4AD9-9D98-6243106FD3BF}"/>
    <pc:docChg chg="modSld">
      <pc:chgData name="Amy Wu" userId="vNHW0uz65pR58mC5PmMbS7DI4xfesmOi+dBSAKiEnlQ=" providerId="None" clId="Web-{31C1D157-258E-4AD9-9D98-6243106FD3BF}" dt="2025-02-08T04:26:52.601" v="24" actId="20577"/>
      <pc:docMkLst>
        <pc:docMk/>
      </pc:docMkLst>
      <pc:sldChg chg="modSp">
        <pc:chgData name="Amy Wu" userId="vNHW0uz65pR58mC5PmMbS7DI4xfesmOi+dBSAKiEnlQ=" providerId="None" clId="Web-{31C1D157-258E-4AD9-9D98-6243106FD3BF}" dt="2025-02-08T04:26:52.601" v="24" actId="20577"/>
        <pc:sldMkLst>
          <pc:docMk/>
          <pc:sldMk cId="93273308" sldId="273"/>
        </pc:sldMkLst>
        <pc:spChg chg="mod">
          <ac:chgData name="Amy Wu" userId="vNHW0uz65pR58mC5PmMbS7DI4xfesmOi+dBSAKiEnlQ=" providerId="None" clId="Web-{31C1D157-258E-4AD9-9D98-6243106FD3BF}" dt="2025-02-08T04:26:52.601" v="24" actId="20577"/>
          <ac:spMkLst>
            <pc:docMk/>
            <pc:sldMk cId="93273308" sldId="273"/>
            <ac:spMk id="3" creationId="{B63F785A-9163-9D8A-C815-893A759C799B}"/>
          </ac:spMkLst>
        </pc:spChg>
      </pc:sldChg>
    </pc:docChg>
  </pc:docChgLst>
  <pc:docChgLst>
    <pc:chgData name="Ashlyn Dumaw" clId="Web-{7F4F32E5-DD1F-4EA8-8E3A-73CE02D5BE06}"/>
    <pc:docChg chg="addSld delSld modSld">
      <pc:chgData name="Ashlyn Dumaw" userId="" providerId="" clId="Web-{7F4F32E5-DD1F-4EA8-8E3A-73CE02D5BE06}" dt="2024-01-23T23:33:34.851" v="889"/>
      <pc:docMkLst>
        <pc:docMk/>
      </pc:docMkLst>
      <pc:sldChg chg="modSp">
        <pc:chgData name="Ashlyn Dumaw" userId="" providerId="" clId="Web-{7F4F32E5-DD1F-4EA8-8E3A-73CE02D5BE06}" dt="2024-01-23T23:33:34.851" v="889"/>
        <pc:sldMkLst>
          <pc:docMk/>
          <pc:sldMk cId="17968957" sldId="258"/>
        </pc:sldMkLst>
        <pc:spChg chg="mod">
          <ac:chgData name="Ashlyn Dumaw" userId="" providerId="" clId="Web-{7F4F32E5-DD1F-4EA8-8E3A-73CE02D5BE06}" dt="2024-01-23T23:29:16.577" v="841" actId="1076"/>
          <ac:spMkLst>
            <pc:docMk/>
            <pc:sldMk cId="17968957" sldId="258"/>
            <ac:spMk id="14" creationId="{E67B591D-3CC5-0D25-35BC-7732F7CE65A6}"/>
          </ac:spMkLst>
        </pc:spChg>
        <pc:graphicFrameChg chg="modGraphic">
          <ac:chgData name="Ashlyn Dumaw" userId="" providerId="" clId="Web-{7F4F32E5-DD1F-4EA8-8E3A-73CE02D5BE06}" dt="2024-01-23T23:33:28.773" v="887"/>
          <ac:graphicFrameMkLst>
            <pc:docMk/>
            <pc:sldMk cId="17968957" sldId="258"/>
            <ac:graphicFrameMk id="6" creationId="{DD57C834-3561-9D51-B9A8-ABBFBFA3DCAE}"/>
          </ac:graphicFrameMkLst>
        </pc:graphicFrameChg>
        <pc:graphicFrameChg chg="mod modGraphic">
          <ac:chgData name="Ashlyn Dumaw" userId="" providerId="" clId="Web-{7F4F32E5-DD1F-4EA8-8E3A-73CE02D5BE06}" dt="2024-01-23T23:33:34.851" v="889"/>
          <ac:graphicFrameMkLst>
            <pc:docMk/>
            <pc:sldMk cId="17968957" sldId="258"/>
            <ac:graphicFrameMk id="7" creationId="{BD6842AC-FF90-F9E4-5DBB-6CB3269A6168}"/>
          </ac:graphicFrameMkLst>
        </pc:graphicFrameChg>
      </pc:sldChg>
      <pc:sldChg chg="addSp delSp modSp addAnim delAnim modAnim">
        <pc:chgData name="Ashlyn Dumaw" userId="" providerId="" clId="Web-{7F4F32E5-DD1F-4EA8-8E3A-73CE02D5BE06}" dt="2024-01-23T23:03:44.726" v="443" actId="1076"/>
        <pc:sldMkLst>
          <pc:docMk/>
          <pc:sldMk cId="1406994965" sldId="259"/>
        </pc:sldMkLst>
        <pc:spChg chg="add del mod">
          <ac:chgData name="Ashlyn Dumaw" userId="" providerId="" clId="Web-{7F4F32E5-DD1F-4EA8-8E3A-73CE02D5BE06}" dt="2024-01-23T22:41:01.647" v="21"/>
          <ac:spMkLst>
            <pc:docMk/>
            <pc:sldMk cId="1406994965" sldId="259"/>
            <ac:spMk id="6" creationId="{EF68FD6C-C898-A921-F389-2878EE86E279}"/>
          </ac:spMkLst>
        </pc:spChg>
        <pc:spChg chg="del mod">
          <ac:chgData name="Ashlyn Dumaw" userId="" providerId="" clId="Web-{7F4F32E5-DD1F-4EA8-8E3A-73CE02D5BE06}" dt="2024-01-23T22:45:18.953" v="84"/>
          <ac:spMkLst>
            <pc:docMk/>
            <pc:sldMk cId="1406994965" sldId="259"/>
            <ac:spMk id="7" creationId="{5E3AE0DE-F682-B0B9-AD98-43360EB70937}"/>
          </ac:spMkLst>
        </pc:spChg>
        <pc:spChg chg="del">
          <ac:chgData name="Ashlyn Dumaw" userId="" providerId="" clId="Web-{7F4F32E5-DD1F-4EA8-8E3A-73CE02D5BE06}" dt="2024-01-23T22:44:56.124" v="81"/>
          <ac:spMkLst>
            <pc:docMk/>
            <pc:sldMk cId="1406994965" sldId="259"/>
            <ac:spMk id="8" creationId="{140073E7-958B-F9E9-ACA1-67D3DCCAE6F0}"/>
          </ac:spMkLst>
        </pc:spChg>
        <pc:spChg chg="del mod">
          <ac:chgData name="Ashlyn Dumaw" userId="" providerId="" clId="Web-{7F4F32E5-DD1F-4EA8-8E3A-73CE02D5BE06}" dt="2024-01-23T22:45:04.265" v="83"/>
          <ac:spMkLst>
            <pc:docMk/>
            <pc:sldMk cId="1406994965" sldId="259"/>
            <ac:spMk id="10" creationId="{F9062D06-E640-3ABF-91E7-FEEEC0C21825}"/>
          </ac:spMkLst>
        </pc:spChg>
        <pc:spChg chg="mod">
          <ac:chgData name="Ashlyn Dumaw" userId="" providerId="" clId="Web-{7F4F32E5-DD1F-4EA8-8E3A-73CE02D5BE06}" dt="2024-01-23T22:45:40.626" v="95" actId="20577"/>
          <ac:spMkLst>
            <pc:docMk/>
            <pc:sldMk cId="1406994965" sldId="259"/>
            <ac:spMk id="11" creationId="{D951CBCC-F806-97DF-BC2D-0238A4D70207}"/>
          </ac:spMkLst>
        </pc:spChg>
        <pc:spChg chg="add del mod">
          <ac:chgData name="Ashlyn Dumaw" userId="" providerId="" clId="Web-{7F4F32E5-DD1F-4EA8-8E3A-73CE02D5BE06}" dt="2024-01-23T22:45:23.141" v="87"/>
          <ac:spMkLst>
            <pc:docMk/>
            <pc:sldMk cId="1406994965" sldId="259"/>
            <ac:spMk id="13" creationId="{AD7582C6-3D33-62AC-E3A8-F36145C219BD}"/>
          </ac:spMkLst>
        </pc:spChg>
        <pc:spChg chg="add del mod">
          <ac:chgData name="Ashlyn Dumaw" userId="" providerId="" clId="Web-{7F4F32E5-DD1F-4EA8-8E3A-73CE02D5BE06}" dt="2024-01-23T22:45:21.985" v="86"/>
          <ac:spMkLst>
            <pc:docMk/>
            <pc:sldMk cId="1406994965" sldId="259"/>
            <ac:spMk id="16" creationId="{908602BD-93FA-5D6D-0178-1C0D5434D080}"/>
          </ac:spMkLst>
        </pc:spChg>
        <pc:spChg chg="mod">
          <ac:chgData name="Ashlyn Dumaw" userId="" providerId="" clId="Web-{7F4F32E5-DD1F-4EA8-8E3A-73CE02D5BE06}" dt="2024-01-23T22:45:50.564" v="100" actId="20577"/>
          <ac:spMkLst>
            <pc:docMk/>
            <pc:sldMk cId="1406994965" sldId="259"/>
            <ac:spMk id="18" creationId="{DC97A3DF-0088-1F11-3659-C81AADCFF2D3}"/>
          </ac:spMkLst>
        </pc:spChg>
        <pc:spChg chg="add del mod">
          <ac:chgData name="Ashlyn Dumaw" userId="" providerId="" clId="Web-{7F4F32E5-DD1F-4EA8-8E3A-73CE02D5BE06}" dt="2024-01-23T22:45:23.922" v="88"/>
          <ac:spMkLst>
            <pc:docMk/>
            <pc:sldMk cId="1406994965" sldId="259"/>
            <ac:spMk id="19" creationId="{19BB8BC7-9C9D-3FB1-5BD4-53D5168372D4}"/>
          </ac:spMkLst>
        </pc:spChg>
        <pc:picChg chg="add mod">
          <ac:chgData name="Ashlyn Dumaw" userId="" providerId="" clId="Web-{7F4F32E5-DD1F-4EA8-8E3A-73CE02D5BE06}" dt="2024-01-23T22:46:37.143" v="115" actId="1076"/>
          <ac:picMkLst>
            <pc:docMk/>
            <pc:sldMk cId="1406994965" sldId="259"/>
            <ac:picMk id="20" creationId="{74004BF0-29D8-C5EF-925C-DEB87E717BA4}"/>
          </ac:picMkLst>
        </pc:picChg>
        <pc:picChg chg="add mod">
          <ac:chgData name="Ashlyn Dumaw" userId="" providerId="" clId="Web-{7F4F32E5-DD1F-4EA8-8E3A-73CE02D5BE06}" dt="2024-01-23T23:03:44.726" v="443" actId="1076"/>
          <ac:picMkLst>
            <pc:docMk/>
            <pc:sldMk cId="1406994965" sldId="259"/>
            <ac:picMk id="21" creationId="{A538A8E4-F854-4632-7825-1C789A4363D1}"/>
          </ac:picMkLst>
        </pc:picChg>
      </pc:sldChg>
      <pc:sldChg chg="del">
        <pc:chgData name="Ashlyn Dumaw" userId="" providerId="" clId="Web-{7F4F32E5-DD1F-4EA8-8E3A-73CE02D5BE06}" dt="2024-01-23T22:51:36.013" v="217"/>
        <pc:sldMkLst>
          <pc:docMk/>
          <pc:sldMk cId="3020161660" sldId="262"/>
        </pc:sldMkLst>
      </pc:sldChg>
      <pc:sldChg chg="addSp delSp modSp del addAnim delAnim">
        <pc:chgData name="Ashlyn Dumaw" userId="" providerId="" clId="Web-{7F4F32E5-DD1F-4EA8-8E3A-73CE02D5BE06}" dt="2024-01-23T23:05:40.121" v="453"/>
        <pc:sldMkLst>
          <pc:docMk/>
          <pc:sldMk cId="2513390636" sldId="263"/>
        </pc:sldMkLst>
        <pc:spChg chg="add del">
          <ac:chgData name="Ashlyn Dumaw" userId="" providerId="" clId="Web-{7F4F32E5-DD1F-4EA8-8E3A-73CE02D5BE06}" dt="2024-01-23T22:58:14.464" v="325"/>
          <ac:spMkLst>
            <pc:docMk/>
            <pc:sldMk cId="2513390636" sldId="263"/>
            <ac:spMk id="3" creationId="{6C35A96F-28AD-6197-E7B3-7AFB3D78E4A2}"/>
          </ac:spMkLst>
        </pc:spChg>
        <pc:spChg chg="add del mod">
          <ac:chgData name="Ashlyn Dumaw" userId="" providerId="" clId="Web-{7F4F32E5-DD1F-4EA8-8E3A-73CE02D5BE06}" dt="2024-01-23T22:58:14.464" v="324"/>
          <ac:spMkLst>
            <pc:docMk/>
            <pc:sldMk cId="2513390636" sldId="263"/>
            <ac:spMk id="5" creationId="{7D3C927E-9EB7-A91B-7064-5AFA24003057}"/>
          </ac:spMkLst>
        </pc:spChg>
        <pc:spChg chg="mod">
          <ac:chgData name="Ashlyn Dumaw" userId="" providerId="" clId="Web-{7F4F32E5-DD1F-4EA8-8E3A-73CE02D5BE06}" dt="2024-01-23T22:53:03.219" v="240" actId="1076"/>
          <ac:spMkLst>
            <pc:docMk/>
            <pc:sldMk cId="2513390636" sldId="263"/>
            <ac:spMk id="8" creationId="{6A36C40D-9EE9-0871-64A1-4044F17BFB75}"/>
          </ac:spMkLst>
        </pc:spChg>
        <pc:spChg chg="add del">
          <ac:chgData name="Ashlyn Dumaw" userId="" providerId="" clId="Web-{7F4F32E5-DD1F-4EA8-8E3A-73CE02D5BE06}" dt="2024-01-23T22:58:14.464" v="326"/>
          <ac:spMkLst>
            <pc:docMk/>
            <pc:sldMk cId="2513390636" sldId="263"/>
            <ac:spMk id="9" creationId="{7993792D-A821-7BB4-D6E1-97F92D13E4F7}"/>
          </ac:spMkLst>
        </pc:spChg>
        <pc:spChg chg="mod">
          <ac:chgData name="Ashlyn Dumaw" userId="" providerId="" clId="Web-{7F4F32E5-DD1F-4EA8-8E3A-73CE02D5BE06}" dt="2024-01-23T22:53:04.188" v="241" actId="1076"/>
          <ac:spMkLst>
            <pc:docMk/>
            <pc:sldMk cId="2513390636" sldId="263"/>
            <ac:spMk id="10" creationId="{6C56BF89-C893-2522-2AA3-EA95C0BD3859}"/>
          </ac:spMkLst>
        </pc:spChg>
        <pc:spChg chg="add del mod">
          <ac:chgData name="Ashlyn Dumaw" userId="" providerId="" clId="Web-{7F4F32E5-DD1F-4EA8-8E3A-73CE02D5BE06}" dt="2024-01-23T22:58:14.464" v="323"/>
          <ac:spMkLst>
            <pc:docMk/>
            <pc:sldMk cId="2513390636" sldId="263"/>
            <ac:spMk id="14" creationId="{BB241674-0334-6769-F685-3D2553A81A85}"/>
          </ac:spMkLst>
        </pc:spChg>
        <pc:picChg chg="add del">
          <ac:chgData name="Ashlyn Dumaw" userId="" providerId="" clId="Web-{7F4F32E5-DD1F-4EA8-8E3A-73CE02D5BE06}" dt="2024-01-23T22:58:14.464" v="322"/>
          <ac:picMkLst>
            <pc:docMk/>
            <pc:sldMk cId="2513390636" sldId="263"/>
            <ac:picMk id="6" creationId="{32F11ACC-1B61-1C1D-D8F6-6C07CE6C8694}"/>
          </ac:picMkLst>
        </pc:picChg>
      </pc:sldChg>
      <pc:sldChg chg="modSp">
        <pc:chgData name="Ashlyn Dumaw" userId="" providerId="" clId="Web-{7F4F32E5-DD1F-4EA8-8E3A-73CE02D5BE06}" dt="2024-01-23T23:31:16.581" v="870" actId="20577"/>
        <pc:sldMkLst>
          <pc:docMk/>
          <pc:sldMk cId="3258566652" sldId="265"/>
        </pc:sldMkLst>
        <pc:spChg chg="mod">
          <ac:chgData name="Ashlyn Dumaw" userId="" providerId="" clId="Web-{7F4F32E5-DD1F-4EA8-8E3A-73CE02D5BE06}" dt="2024-01-23T23:26:39.649" v="820" actId="20577"/>
          <ac:spMkLst>
            <pc:docMk/>
            <pc:sldMk cId="3258566652" sldId="265"/>
            <ac:spMk id="2" creationId="{0CB75C7C-9DE5-845A-F4CF-0424C4C2B5E0}"/>
          </ac:spMkLst>
        </pc:spChg>
        <pc:spChg chg="mod">
          <ac:chgData name="Ashlyn Dumaw" userId="" providerId="" clId="Web-{7F4F32E5-DD1F-4EA8-8E3A-73CE02D5BE06}" dt="2024-01-23T23:31:06.768" v="866" actId="20577"/>
          <ac:spMkLst>
            <pc:docMk/>
            <pc:sldMk cId="3258566652" sldId="265"/>
            <ac:spMk id="3" creationId="{5596AB2D-AAA2-7C25-56F2-4EECC04F2087}"/>
          </ac:spMkLst>
        </pc:spChg>
        <pc:spChg chg="mod">
          <ac:chgData name="Ashlyn Dumaw" userId="" providerId="" clId="Web-{7F4F32E5-DD1F-4EA8-8E3A-73CE02D5BE06}" dt="2024-01-23T23:31:12.815" v="868" actId="20577"/>
          <ac:spMkLst>
            <pc:docMk/>
            <pc:sldMk cId="3258566652" sldId="265"/>
            <ac:spMk id="5" creationId="{4771A33F-26B7-9966-26F8-4103AE251172}"/>
          </ac:spMkLst>
        </pc:spChg>
        <pc:spChg chg="mod">
          <ac:chgData name="Ashlyn Dumaw" userId="" providerId="" clId="Web-{7F4F32E5-DD1F-4EA8-8E3A-73CE02D5BE06}" dt="2024-01-23T23:26:51.353" v="830"/>
          <ac:spMkLst>
            <pc:docMk/>
            <pc:sldMk cId="3258566652" sldId="265"/>
            <ac:spMk id="8" creationId="{BA51B5CC-5EC4-437B-F4E7-D50EB885CC35}"/>
          </ac:spMkLst>
        </pc:spChg>
        <pc:spChg chg="mod">
          <ac:chgData name="Ashlyn Dumaw" userId="" providerId="" clId="Web-{7F4F32E5-DD1F-4EA8-8E3A-73CE02D5BE06}" dt="2024-01-23T23:31:16.581" v="870" actId="20577"/>
          <ac:spMkLst>
            <pc:docMk/>
            <pc:sldMk cId="3258566652" sldId="265"/>
            <ac:spMk id="9" creationId="{1CC85227-D06F-A6F7-513A-69C639BBB2A4}"/>
          </ac:spMkLst>
        </pc:spChg>
      </pc:sldChg>
      <pc:sldChg chg="addSp delSp modSp">
        <pc:chgData name="Ashlyn Dumaw" userId="" providerId="" clId="Web-{7F4F32E5-DD1F-4EA8-8E3A-73CE02D5BE06}" dt="2024-01-23T23:32:09.614" v="875"/>
        <pc:sldMkLst>
          <pc:docMk/>
          <pc:sldMk cId="3047303165" sldId="267"/>
        </pc:sldMkLst>
        <pc:spChg chg="mod">
          <ac:chgData name="Ashlyn Dumaw" userId="" providerId="" clId="Web-{7F4F32E5-DD1F-4EA8-8E3A-73CE02D5BE06}" dt="2024-01-23T23:31:43.597" v="871" actId="20577"/>
          <ac:spMkLst>
            <pc:docMk/>
            <pc:sldMk cId="3047303165" sldId="267"/>
            <ac:spMk id="3" creationId="{7AD2F0A1-F6A1-0B35-2B26-2E5260207052}"/>
          </ac:spMkLst>
        </pc:spChg>
        <pc:spChg chg="add del">
          <ac:chgData name="Ashlyn Dumaw" userId="" providerId="" clId="Web-{7F4F32E5-DD1F-4EA8-8E3A-73CE02D5BE06}" dt="2024-01-23T23:32:09.614" v="875"/>
          <ac:spMkLst>
            <pc:docMk/>
            <pc:sldMk cId="3047303165" sldId="267"/>
            <ac:spMk id="4" creationId="{73908ED3-36A1-3709-B908-EE405F9FEC35}"/>
          </ac:spMkLst>
        </pc:spChg>
        <pc:spChg chg="mod">
          <ac:chgData name="Ashlyn Dumaw" userId="" providerId="" clId="Web-{7F4F32E5-DD1F-4EA8-8E3A-73CE02D5BE06}" dt="2024-01-23T23:32:08.161" v="874" actId="1076"/>
          <ac:spMkLst>
            <pc:docMk/>
            <pc:sldMk cId="3047303165" sldId="267"/>
            <ac:spMk id="9" creationId="{BC8A97F9-2EF6-D856-9B87-2790EDBEE2C9}"/>
          </ac:spMkLst>
        </pc:spChg>
      </pc:sldChg>
      <pc:sldChg chg="modSp">
        <pc:chgData name="Ashlyn Dumaw" userId="" providerId="" clId="Web-{7F4F32E5-DD1F-4EA8-8E3A-73CE02D5BE06}" dt="2024-01-23T23:30:23.626" v="863" actId="20577"/>
        <pc:sldMkLst>
          <pc:docMk/>
          <pc:sldMk cId="201001522" sldId="271"/>
        </pc:sldMkLst>
        <pc:spChg chg="mod">
          <ac:chgData name="Ashlyn Dumaw" userId="" providerId="" clId="Web-{7F4F32E5-DD1F-4EA8-8E3A-73CE02D5BE06}" dt="2024-01-23T23:30:23.626" v="863" actId="20577"/>
          <ac:spMkLst>
            <pc:docMk/>
            <pc:sldMk cId="201001522" sldId="271"/>
            <ac:spMk id="71" creationId="{7C7043AB-52FD-468F-76B8-75B37A715EEE}"/>
          </ac:spMkLst>
        </pc:spChg>
      </pc:sldChg>
      <pc:sldChg chg="delSp modSp">
        <pc:chgData name="Ashlyn Dumaw" userId="" providerId="" clId="Web-{7F4F32E5-DD1F-4EA8-8E3A-73CE02D5BE06}" dt="2024-01-23T23:29:02.857" v="840" actId="1076"/>
        <pc:sldMkLst>
          <pc:docMk/>
          <pc:sldMk cId="93273308" sldId="273"/>
        </pc:sldMkLst>
        <pc:spChg chg="mod">
          <ac:chgData name="Ashlyn Dumaw" userId="" providerId="" clId="Web-{7F4F32E5-DD1F-4EA8-8E3A-73CE02D5BE06}" dt="2024-01-23T23:29:00.263" v="839" actId="1076"/>
          <ac:spMkLst>
            <pc:docMk/>
            <pc:sldMk cId="93273308" sldId="273"/>
            <ac:spMk id="2" creationId="{B48BA1D9-83BE-E119-827D-7924F4E4A09F}"/>
          </ac:spMkLst>
        </pc:spChg>
        <pc:spChg chg="mod">
          <ac:chgData name="Ashlyn Dumaw" userId="" providerId="" clId="Web-{7F4F32E5-DD1F-4EA8-8E3A-73CE02D5BE06}" dt="2024-01-23T23:29:02.857" v="840" actId="1076"/>
          <ac:spMkLst>
            <pc:docMk/>
            <pc:sldMk cId="93273308" sldId="273"/>
            <ac:spMk id="3" creationId="{B63F785A-9163-9D8A-C815-893A759C799B}"/>
          </ac:spMkLst>
        </pc:spChg>
        <pc:picChg chg="del">
          <ac:chgData name="Ashlyn Dumaw" userId="" providerId="" clId="Web-{7F4F32E5-DD1F-4EA8-8E3A-73CE02D5BE06}" dt="2024-01-23T23:28:08.043" v="832"/>
          <ac:picMkLst>
            <pc:docMk/>
            <pc:sldMk cId="93273308" sldId="273"/>
            <ac:picMk id="4" creationId="{A3432555-6FFB-94EE-C20C-FD25BA1B6BA7}"/>
          </ac:picMkLst>
        </pc:picChg>
      </pc:sldChg>
      <pc:sldChg chg="addSp delSp modSp addAnim delAnim modAnim">
        <pc:chgData name="Ashlyn Dumaw" userId="" providerId="" clId="Web-{7F4F32E5-DD1F-4EA8-8E3A-73CE02D5BE06}" dt="2024-01-23T23:30:52.330" v="864" actId="20577"/>
        <pc:sldMkLst>
          <pc:docMk/>
          <pc:sldMk cId="1822803854" sldId="274"/>
        </pc:sldMkLst>
        <pc:spChg chg="del mod">
          <ac:chgData name="Ashlyn Dumaw" userId="" providerId="" clId="Web-{7F4F32E5-DD1F-4EA8-8E3A-73CE02D5BE06}" dt="2024-01-23T23:12:19.947" v="566"/>
          <ac:spMkLst>
            <pc:docMk/>
            <pc:sldMk cId="1822803854" sldId="274"/>
            <ac:spMk id="2" creationId="{0CB75C7C-9DE5-845A-F4CF-0424C4C2B5E0}"/>
          </ac:spMkLst>
        </pc:spChg>
        <pc:spChg chg="mod">
          <ac:chgData name="Ashlyn Dumaw" userId="" providerId="" clId="Web-{7F4F32E5-DD1F-4EA8-8E3A-73CE02D5BE06}" dt="2024-01-23T23:16:10.705" v="619" actId="1076"/>
          <ac:spMkLst>
            <pc:docMk/>
            <pc:sldMk cId="1822803854" sldId="274"/>
            <ac:spMk id="3" creationId="{6C35A96F-28AD-6197-E7B3-7AFB3D78E4A2}"/>
          </ac:spMkLst>
        </pc:spChg>
        <pc:spChg chg="mod">
          <ac:chgData name="Ashlyn Dumaw" userId="" providerId="" clId="Web-{7F4F32E5-DD1F-4EA8-8E3A-73CE02D5BE06}" dt="2024-01-23T23:16:10.690" v="618" actId="1076"/>
          <ac:spMkLst>
            <pc:docMk/>
            <pc:sldMk cId="1822803854" sldId="274"/>
            <ac:spMk id="5" creationId="{7D3C927E-9EB7-A91B-7064-5AFA24003057}"/>
          </ac:spMkLst>
        </pc:spChg>
        <pc:spChg chg="mod">
          <ac:chgData name="Ashlyn Dumaw" userId="" providerId="" clId="Web-{7F4F32E5-DD1F-4EA8-8E3A-73CE02D5BE06}" dt="2024-01-23T23:18:50.195" v="667" actId="20577"/>
          <ac:spMkLst>
            <pc:docMk/>
            <pc:sldMk cId="1822803854" sldId="274"/>
            <ac:spMk id="7" creationId="{03EFBA1B-A146-D2C8-B6F5-2860F46D286C}"/>
          </ac:spMkLst>
        </pc:spChg>
        <pc:spChg chg="del mod">
          <ac:chgData name="Ashlyn Dumaw" userId="" providerId="" clId="Web-{7F4F32E5-DD1F-4EA8-8E3A-73CE02D5BE06}" dt="2024-01-23T23:25:09.552" v="792"/>
          <ac:spMkLst>
            <pc:docMk/>
            <pc:sldMk cId="1822803854" sldId="274"/>
            <ac:spMk id="8" creationId="{DDBF2EFC-0F22-6847-956E-A138DFAB8AA4}"/>
          </ac:spMkLst>
        </pc:spChg>
        <pc:spChg chg="mod">
          <ac:chgData name="Ashlyn Dumaw" userId="" providerId="" clId="Web-{7F4F32E5-DD1F-4EA8-8E3A-73CE02D5BE06}" dt="2024-01-23T23:16:10.721" v="620" actId="1076"/>
          <ac:spMkLst>
            <pc:docMk/>
            <pc:sldMk cId="1822803854" sldId="274"/>
            <ac:spMk id="9" creationId="{7993792D-A821-7BB4-D6E1-97F92D13E4F7}"/>
          </ac:spMkLst>
        </pc:spChg>
        <pc:spChg chg="mod">
          <ac:chgData name="Ashlyn Dumaw" userId="" providerId="" clId="Web-{7F4F32E5-DD1F-4EA8-8E3A-73CE02D5BE06}" dt="2024-01-23T23:16:10.721" v="621" actId="1076"/>
          <ac:spMkLst>
            <pc:docMk/>
            <pc:sldMk cId="1822803854" sldId="274"/>
            <ac:spMk id="10" creationId="{5B0E17F3-770A-249B-209C-18A3AC647CEA}"/>
          </ac:spMkLst>
        </pc:spChg>
        <pc:spChg chg="del mod">
          <ac:chgData name="Ashlyn Dumaw" userId="" providerId="" clId="Web-{7F4F32E5-DD1F-4EA8-8E3A-73CE02D5BE06}" dt="2024-01-23T23:19:47.619" v="703"/>
          <ac:spMkLst>
            <pc:docMk/>
            <pc:sldMk cId="1822803854" sldId="274"/>
            <ac:spMk id="11" creationId="{55561DFD-9E33-0F00-46DA-495359E5AD73}"/>
          </ac:spMkLst>
        </pc:spChg>
        <pc:spChg chg="mod">
          <ac:chgData name="Ashlyn Dumaw" userId="" providerId="" clId="Web-{7F4F32E5-DD1F-4EA8-8E3A-73CE02D5BE06}" dt="2024-01-23T23:19:03.961" v="669" actId="1076"/>
          <ac:spMkLst>
            <pc:docMk/>
            <pc:sldMk cId="1822803854" sldId="274"/>
            <ac:spMk id="12" creationId="{CED65872-CEAE-299C-24E2-026A11ABD736}"/>
          </ac:spMkLst>
        </pc:spChg>
        <pc:spChg chg="add del mod">
          <ac:chgData name="Ashlyn Dumaw" userId="" providerId="" clId="Web-{7F4F32E5-DD1F-4EA8-8E3A-73CE02D5BE06}" dt="2024-01-23T23:12:26.307" v="569"/>
          <ac:spMkLst>
            <pc:docMk/>
            <pc:sldMk cId="1822803854" sldId="274"/>
            <ac:spMk id="13" creationId="{3A8D8ED1-9BE4-1654-F3CB-5E77676FC12D}"/>
          </ac:spMkLst>
        </pc:spChg>
        <pc:spChg chg="mod">
          <ac:chgData name="Ashlyn Dumaw" userId="" providerId="" clId="Web-{7F4F32E5-DD1F-4EA8-8E3A-73CE02D5BE06}" dt="2024-01-23T23:16:10.690" v="617" actId="1076"/>
          <ac:spMkLst>
            <pc:docMk/>
            <pc:sldMk cId="1822803854" sldId="274"/>
            <ac:spMk id="14" creationId="{BB241674-0334-6769-F685-3D2553A81A85}"/>
          </ac:spMkLst>
        </pc:spChg>
        <pc:spChg chg="add del">
          <ac:chgData name="Ashlyn Dumaw" userId="" providerId="" clId="Web-{7F4F32E5-DD1F-4EA8-8E3A-73CE02D5BE06}" dt="2024-01-23T23:12:21.853" v="568"/>
          <ac:spMkLst>
            <pc:docMk/>
            <pc:sldMk cId="1822803854" sldId="274"/>
            <ac:spMk id="15" creationId="{0BCBEB67-FF97-9250-E37C-8BF934CBFC8F}"/>
          </ac:spMkLst>
        </pc:spChg>
        <pc:spChg chg="add mod ord">
          <ac:chgData name="Ashlyn Dumaw" userId="" providerId="" clId="Web-{7F4F32E5-DD1F-4EA8-8E3A-73CE02D5BE06}" dt="2024-01-23T23:30:52.330" v="864" actId="20577"/>
          <ac:spMkLst>
            <pc:docMk/>
            <pc:sldMk cId="1822803854" sldId="274"/>
            <ac:spMk id="16" creationId="{1748BDAA-160C-527D-6314-6BF147F32DD4}"/>
          </ac:spMkLst>
        </pc:spChg>
        <pc:spChg chg="add del mod">
          <ac:chgData name="Ashlyn Dumaw" userId="" providerId="" clId="Web-{7F4F32E5-DD1F-4EA8-8E3A-73CE02D5BE06}" dt="2024-01-23T23:15:39.001" v="595"/>
          <ac:spMkLst>
            <pc:docMk/>
            <pc:sldMk cId="1822803854" sldId="274"/>
            <ac:spMk id="18" creationId="{B3514C12-D4F3-9E8D-DAFF-278C26500D75}"/>
          </ac:spMkLst>
        </pc:spChg>
        <pc:spChg chg="add mod ord">
          <ac:chgData name="Ashlyn Dumaw" userId="" providerId="" clId="Web-{7F4F32E5-DD1F-4EA8-8E3A-73CE02D5BE06}" dt="2024-01-23T23:19:32.697" v="677"/>
          <ac:spMkLst>
            <pc:docMk/>
            <pc:sldMk cId="1822803854" sldId="274"/>
            <ac:spMk id="19" creationId="{D71B8656-8AE0-8EB6-1D7D-78AE561528DA}"/>
          </ac:spMkLst>
        </pc:spChg>
        <pc:spChg chg="add mod ord">
          <ac:chgData name="Ashlyn Dumaw" userId="" providerId="" clId="Web-{7F4F32E5-DD1F-4EA8-8E3A-73CE02D5BE06}" dt="2024-01-23T23:19:32.915" v="688"/>
          <ac:spMkLst>
            <pc:docMk/>
            <pc:sldMk cId="1822803854" sldId="274"/>
            <ac:spMk id="20" creationId="{7BFD52E0-1416-F9CB-A1EF-0AFEEED8C714}"/>
          </ac:spMkLst>
        </pc:spChg>
        <pc:spChg chg="add mod">
          <ac:chgData name="Ashlyn Dumaw" userId="" providerId="" clId="Web-{7F4F32E5-DD1F-4EA8-8E3A-73CE02D5BE06}" dt="2024-01-23T23:19:06.352" v="674" actId="1076"/>
          <ac:spMkLst>
            <pc:docMk/>
            <pc:sldMk cId="1822803854" sldId="274"/>
            <ac:spMk id="23" creationId="{EAB379F9-2E06-D03E-58B8-5606F1ED8FF5}"/>
          </ac:spMkLst>
        </pc:spChg>
        <pc:spChg chg="add mod">
          <ac:chgData name="Ashlyn Dumaw" userId="" providerId="" clId="Web-{7F4F32E5-DD1F-4EA8-8E3A-73CE02D5BE06}" dt="2024-01-23T23:20:30.777" v="713" actId="1076"/>
          <ac:spMkLst>
            <pc:docMk/>
            <pc:sldMk cId="1822803854" sldId="274"/>
            <ac:spMk id="24" creationId="{226A09F7-4C88-0A1C-3A0B-87CA59B5B000}"/>
          </ac:spMkLst>
        </pc:spChg>
        <pc:picChg chg="mod">
          <ac:chgData name="Ashlyn Dumaw" userId="" providerId="" clId="Web-{7F4F32E5-DD1F-4EA8-8E3A-73CE02D5BE06}" dt="2024-01-23T23:16:10.674" v="616" actId="1076"/>
          <ac:picMkLst>
            <pc:docMk/>
            <pc:sldMk cId="1822803854" sldId="274"/>
            <ac:picMk id="6" creationId="{56A78058-0C63-1775-C975-267E41ECB8A2}"/>
          </ac:picMkLst>
        </pc:picChg>
        <pc:picChg chg="add mod ord">
          <ac:chgData name="Ashlyn Dumaw" userId="" providerId="" clId="Web-{7F4F32E5-DD1F-4EA8-8E3A-73CE02D5BE06}" dt="2024-01-23T23:19:33.134" v="699"/>
          <ac:picMkLst>
            <pc:docMk/>
            <pc:sldMk cId="1822803854" sldId="274"/>
            <ac:picMk id="21" creationId="{B90117A9-A790-A8E0-0FB2-3EDD111C92C3}"/>
          </ac:picMkLst>
        </pc:picChg>
        <pc:picChg chg="add mod">
          <ac:chgData name="Ashlyn Dumaw" userId="" providerId="" clId="Web-{7F4F32E5-DD1F-4EA8-8E3A-73CE02D5BE06}" dt="2024-01-23T23:19:50.244" v="704" actId="1076"/>
          <ac:picMkLst>
            <pc:docMk/>
            <pc:sldMk cId="1822803854" sldId="274"/>
            <ac:picMk id="22" creationId="{7C09D5CA-50E5-B0D4-C006-9F4A0ADC167A}"/>
          </ac:picMkLst>
        </pc:picChg>
        <pc:picChg chg="add mod">
          <ac:chgData name="Ashlyn Dumaw" userId="" providerId="" clId="Web-{7F4F32E5-DD1F-4EA8-8E3A-73CE02D5BE06}" dt="2024-01-23T23:20:42.605" v="717" actId="1076"/>
          <ac:picMkLst>
            <pc:docMk/>
            <pc:sldMk cId="1822803854" sldId="274"/>
            <ac:picMk id="25" creationId="{E0052254-900F-7CF2-FB27-80EBD0F85446}"/>
          </ac:picMkLst>
        </pc:picChg>
        <pc:picChg chg="add mod">
          <ac:chgData name="Ashlyn Dumaw" userId="" providerId="" clId="Web-{7F4F32E5-DD1F-4EA8-8E3A-73CE02D5BE06}" dt="2024-01-23T23:20:45.465" v="719" actId="1076"/>
          <ac:picMkLst>
            <pc:docMk/>
            <pc:sldMk cId="1822803854" sldId="274"/>
            <ac:picMk id="26" creationId="{0B824283-765C-8965-FB37-DA739521C141}"/>
          </ac:picMkLst>
        </pc:picChg>
      </pc:sldChg>
      <pc:sldChg chg="addSp delSp modSp del addAnim">
        <pc:chgData name="Ashlyn Dumaw" userId="" providerId="" clId="Web-{7F4F32E5-DD1F-4EA8-8E3A-73CE02D5BE06}" dt="2024-01-23T22:51:29.950" v="216"/>
        <pc:sldMkLst>
          <pc:docMk/>
          <pc:sldMk cId="2117770633" sldId="275"/>
        </pc:sldMkLst>
        <pc:spChg chg="add">
          <ac:chgData name="Ashlyn Dumaw" userId="" providerId="" clId="Web-{7F4F32E5-DD1F-4EA8-8E3A-73CE02D5BE06}" dt="2024-01-23T22:49:25.509" v="128"/>
          <ac:spMkLst>
            <pc:docMk/>
            <pc:sldMk cId="2117770633" sldId="275"/>
            <ac:spMk id="5" creationId="{D655DACE-AC50-36C3-BE42-ADB28E32B47A}"/>
          </ac:spMkLst>
        </pc:spChg>
        <pc:spChg chg="del mod">
          <ac:chgData name="Ashlyn Dumaw" userId="" providerId="" clId="Web-{7F4F32E5-DD1F-4EA8-8E3A-73CE02D5BE06}" dt="2024-01-23T22:50:22.073" v="145"/>
          <ac:spMkLst>
            <pc:docMk/>
            <pc:sldMk cId="2117770633" sldId="275"/>
            <ac:spMk id="22" creationId="{5BAF0F7D-4AE3-BE5D-2A49-2EEC2B17C721}"/>
          </ac:spMkLst>
        </pc:spChg>
        <pc:spChg chg="del">
          <ac:chgData name="Ashlyn Dumaw" userId="" providerId="" clId="Web-{7F4F32E5-DD1F-4EA8-8E3A-73CE02D5BE06}" dt="2024-01-23T22:48:05.334" v="127"/>
          <ac:spMkLst>
            <pc:docMk/>
            <pc:sldMk cId="2117770633" sldId="275"/>
            <ac:spMk id="23" creationId="{2F2AD695-A9A5-0DDF-6B54-C87DBF973C6C}"/>
          </ac:spMkLst>
        </pc:spChg>
      </pc:sldChg>
      <pc:sldChg chg="addSp delSp modSp add replId">
        <pc:chgData name="Ashlyn Dumaw" userId="" providerId="" clId="Web-{7F4F32E5-DD1F-4EA8-8E3A-73CE02D5BE06}" dt="2024-01-23T23:06:38.420" v="466" actId="20577"/>
        <pc:sldMkLst>
          <pc:docMk/>
          <pc:sldMk cId="3223426481" sldId="276"/>
        </pc:sldMkLst>
        <pc:spChg chg="mod">
          <ac:chgData name="Ashlyn Dumaw" userId="" providerId="" clId="Web-{7F4F32E5-DD1F-4EA8-8E3A-73CE02D5BE06}" dt="2024-01-23T22:49:37.243" v="130" actId="20577"/>
          <ac:spMkLst>
            <pc:docMk/>
            <pc:sldMk cId="3223426481" sldId="276"/>
            <ac:spMk id="2" creationId="{C489C81D-2BA2-EEAF-5BAD-B46EAEEBD72E}"/>
          </ac:spMkLst>
        </pc:spChg>
        <pc:spChg chg="mod">
          <ac:chgData name="Ashlyn Dumaw" userId="" providerId="" clId="Web-{7F4F32E5-DD1F-4EA8-8E3A-73CE02D5BE06}" dt="2024-01-23T23:06:35.607" v="465" actId="20577"/>
          <ac:spMkLst>
            <pc:docMk/>
            <pc:sldMk cId="3223426481" sldId="276"/>
            <ac:spMk id="11" creationId="{D633554C-D772-1F7B-6B58-77C594C43D4C}"/>
          </ac:spMkLst>
        </pc:spChg>
        <pc:spChg chg="add del mod">
          <ac:chgData name="Ashlyn Dumaw" userId="" providerId="" clId="Web-{7F4F32E5-DD1F-4EA8-8E3A-73CE02D5BE06}" dt="2024-01-23T22:49:53.431" v="135" actId="20577"/>
          <ac:spMkLst>
            <pc:docMk/>
            <pc:sldMk cId="3223426481" sldId="276"/>
            <ac:spMk id="14" creationId="{A486CD0D-0F66-D83B-A4A1-06898F1791B1}"/>
          </ac:spMkLst>
        </pc:spChg>
        <pc:spChg chg="mod">
          <ac:chgData name="Ashlyn Dumaw" userId="" providerId="" clId="Web-{7F4F32E5-DD1F-4EA8-8E3A-73CE02D5BE06}" dt="2024-01-23T23:06:38.420" v="466" actId="20577"/>
          <ac:spMkLst>
            <pc:docMk/>
            <pc:sldMk cId="3223426481" sldId="276"/>
            <ac:spMk id="18" creationId="{8FECB602-71D0-612C-BFE1-8D4EEEEBF299}"/>
          </ac:spMkLst>
        </pc:spChg>
        <pc:spChg chg="mod">
          <ac:chgData name="Ashlyn Dumaw" userId="" providerId="" clId="Web-{7F4F32E5-DD1F-4EA8-8E3A-73CE02D5BE06}" dt="2024-01-23T22:51:23.231" v="215" actId="14100"/>
          <ac:spMkLst>
            <pc:docMk/>
            <pc:sldMk cId="3223426481" sldId="276"/>
            <ac:spMk id="22" creationId="{8C89AEB4-17B8-0F5C-3E45-89828CF9BF29}"/>
          </ac:spMkLst>
        </pc:spChg>
        <pc:picChg chg="mod">
          <ac:chgData name="Ashlyn Dumaw" userId="" providerId="" clId="Web-{7F4F32E5-DD1F-4EA8-8E3A-73CE02D5BE06}" dt="2024-01-23T23:03:27.194" v="439" actId="1076"/>
          <ac:picMkLst>
            <pc:docMk/>
            <pc:sldMk cId="3223426481" sldId="276"/>
            <ac:picMk id="20" creationId="{2652F322-1472-6382-7B8F-BB9429F2DD1B}"/>
          </ac:picMkLst>
        </pc:picChg>
        <pc:picChg chg="mod">
          <ac:chgData name="Ashlyn Dumaw" userId="" providerId="" clId="Web-{7F4F32E5-DD1F-4EA8-8E3A-73CE02D5BE06}" dt="2024-01-23T23:03:36.023" v="442" actId="1076"/>
          <ac:picMkLst>
            <pc:docMk/>
            <pc:sldMk cId="3223426481" sldId="276"/>
            <ac:picMk id="21" creationId="{D1D312F4-9A1E-2475-C23C-5A0AE359CA91}"/>
          </ac:picMkLst>
        </pc:picChg>
      </pc:sldChg>
      <pc:sldChg chg="addSp delSp modSp add replId addAnim delAnim modAnim">
        <pc:chgData name="Ashlyn Dumaw" userId="" providerId="" clId="Web-{7F4F32E5-DD1F-4EA8-8E3A-73CE02D5BE06}" dt="2024-01-23T23:06:09.278" v="461" actId="1076"/>
        <pc:sldMkLst>
          <pc:docMk/>
          <pc:sldMk cId="1420591148" sldId="277"/>
        </pc:sldMkLst>
        <pc:spChg chg="mod">
          <ac:chgData name="Ashlyn Dumaw" userId="" providerId="" clId="Web-{7F4F32E5-DD1F-4EA8-8E3A-73CE02D5BE06}" dt="2024-01-23T22:51:44.029" v="219" actId="20577"/>
          <ac:spMkLst>
            <pc:docMk/>
            <pc:sldMk cId="1420591148" sldId="277"/>
            <ac:spMk id="2" creationId="{ADB4522D-BA02-440D-0C6E-0F4DBFAD0B61}"/>
          </ac:spMkLst>
        </pc:spChg>
        <pc:spChg chg="add del">
          <ac:chgData name="Ashlyn Dumaw" userId="" providerId="" clId="Web-{7F4F32E5-DD1F-4EA8-8E3A-73CE02D5BE06}" dt="2024-01-23T22:59:11.154" v="363"/>
          <ac:spMkLst>
            <pc:docMk/>
            <pc:sldMk cId="1420591148" sldId="277"/>
            <ac:spMk id="3" creationId="{C1D84395-7E3D-A25C-ED6B-1A7F07F0ABFC}"/>
          </ac:spMkLst>
        </pc:spChg>
        <pc:spChg chg="del">
          <ac:chgData name="Ashlyn Dumaw" userId="" providerId="" clId="Web-{7F4F32E5-DD1F-4EA8-8E3A-73CE02D5BE06}" dt="2024-01-23T22:52:57.047" v="238"/>
          <ac:spMkLst>
            <pc:docMk/>
            <pc:sldMk cId="1420591148" sldId="277"/>
            <ac:spMk id="4" creationId="{1B146F5C-EA68-AD8A-9D78-FA1DBA5260C5}"/>
          </ac:spMkLst>
        </pc:spChg>
        <pc:spChg chg="add del mod">
          <ac:chgData name="Ashlyn Dumaw" userId="" providerId="" clId="Web-{7F4F32E5-DD1F-4EA8-8E3A-73CE02D5BE06}" dt="2024-01-23T22:59:11.138" v="361"/>
          <ac:spMkLst>
            <pc:docMk/>
            <pc:sldMk cId="1420591148" sldId="277"/>
            <ac:spMk id="7" creationId="{0C05E33A-0BB2-0136-6862-736636552748}"/>
          </ac:spMkLst>
        </pc:spChg>
        <pc:spChg chg="add del">
          <ac:chgData name="Ashlyn Dumaw" userId="" providerId="" clId="Web-{7F4F32E5-DD1F-4EA8-8E3A-73CE02D5BE06}" dt="2024-01-23T22:59:11.138" v="362"/>
          <ac:spMkLst>
            <pc:docMk/>
            <pc:sldMk cId="1420591148" sldId="277"/>
            <ac:spMk id="9" creationId="{7695B13D-3A83-B84D-62A3-803B56E2A377}"/>
          </ac:spMkLst>
        </pc:spChg>
        <pc:spChg chg="add del mod">
          <ac:chgData name="Ashlyn Dumaw" userId="" providerId="" clId="Web-{7F4F32E5-DD1F-4EA8-8E3A-73CE02D5BE06}" dt="2024-01-23T22:59:11.138" v="360"/>
          <ac:spMkLst>
            <pc:docMk/>
            <pc:sldMk cId="1420591148" sldId="277"/>
            <ac:spMk id="10" creationId="{5E8E3569-CDC8-1903-7304-F3C11B24B81E}"/>
          </ac:spMkLst>
        </pc:spChg>
        <pc:spChg chg="mod">
          <ac:chgData name="Ashlyn Dumaw" userId="" providerId="" clId="Web-{7F4F32E5-DD1F-4EA8-8E3A-73CE02D5BE06}" dt="2024-01-23T22:52:00.186" v="220" actId="20577"/>
          <ac:spMkLst>
            <pc:docMk/>
            <pc:sldMk cId="1420591148" sldId="277"/>
            <ac:spMk id="11" creationId="{CD3D38EE-FC49-6490-C982-887B13056C46}"/>
          </ac:spMkLst>
        </pc:spChg>
        <pc:spChg chg="add del">
          <ac:chgData name="Ashlyn Dumaw" userId="" providerId="" clId="Web-{7F4F32E5-DD1F-4EA8-8E3A-73CE02D5BE06}" dt="2024-01-23T22:59:11.138" v="359"/>
          <ac:spMkLst>
            <pc:docMk/>
            <pc:sldMk cId="1420591148" sldId="277"/>
            <ac:spMk id="12" creationId="{F774B753-5B10-D888-AEF4-E49CF8F9F402}"/>
          </ac:spMkLst>
        </pc:spChg>
        <pc:spChg chg="del">
          <ac:chgData name="Ashlyn Dumaw" userId="" providerId="" clId="Web-{7F4F32E5-DD1F-4EA8-8E3A-73CE02D5BE06}" dt="2024-01-23T22:52:19.562" v="225"/>
          <ac:spMkLst>
            <pc:docMk/>
            <pc:sldMk cId="1420591148" sldId="277"/>
            <ac:spMk id="14" creationId="{D69523BA-7277-214F-C7F8-F5C719621421}"/>
          </ac:spMkLst>
        </pc:spChg>
        <pc:spChg chg="add del mod">
          <ac:chgData name="Ashlyn Dumaw" userId="" providerId="" clId="Web-{7F4F32E5-DD1F-4EA8-8E3A-73CE02D5BE06}" dt="2024-01-23T22:58:12.058" v="321"/>
          <ac:spMkLst>
            <pc:docMk/>
            <pc:sldMk cId="1420591148" sldId="277"/>
            <ac:spMk id="15" creationId="{C64515FA-01F0-C2D6-1D71-13BFA3C68FB3}"/>
          </ac:spMkLst>
        </pc:spChg>
        <pc:spChg chg="add del mod">
          <ac:chgData name="Ashlyn Dumaw" userId="" providerId="" clId="Web-{7F4F32E5-DD1F-4EA8-8E3A-73CE02D5BE06}" dt="2024-01-23T22:58:12.058" v="321"/>
          <ac:spMkLst>
            <pc:docMk/>
            <pc:sldMk cId="1420591148" sldId="277"/>
            <ac:spMk id="16" creationId="{54F762C3-8531-9C4B-6CE5-CD3BF4A532FB}"/>
          </ac:spMkLst>
        </pc:spChg>
        <pc:spChg chg="add del mod">
          <ac:chgData name="Ashlyn Dumaw" userId="" providerId="" clId="Web-{7F4F32E5-DD1F-4EA8-8E3A-73CE02D5BE06}" dt="2024-01-23T22:58:12.058" v="321"/>
          <ac:spMkLst>
            <pc:docMk/>
            <pc:sldMk cId="1420591148" sldId="277"/>
            <ac:spMk id="17" creationId="{6E9FA304-C382-0C2E-E111-3B2FFF83949A}"/>
          </ac:spMkLst>
        </pc:spChg>
        <pc:spChg chg="mod">
          <ac:chgData name="Ashlyn Dumaw" userId="" providerId="" clId="Web-{7F4F32E5-DD1F-4EA8-8E3A-73CE02D5BE06}" dt="2024-01-23T22:52:04.577" v="223" actId="20577"/>
          <ac:spMkLst>
            <pc:docMk/>
            <pc:sldMk cId="1420591148" sldId="277"/>
            <ac:spMk id="18" creationId="{44C221DB-0123-081C-62B9-E283537E09B3}"/>
          </ac:spMkLst>
        </pc:spChg>
        <pc:spChg chg="add del mod">
          <ac:chgData name="Ashlyn Dumaw" userId="" providerId="" clId="Web-{7F4F32E5-DD1F-4EA8-8E3A-73CE02D5BE06}" dt="2024-01-23T22:58:12.058" v="321"/>
          <ac:spMkLst>
            <pc:docMk/>
            <pc:sldMk cId="1420591148" sldId="277"/>
            <ac:spMk id="19" creationId="{43D1AFD9-9329-2C66-648C-119B7FD9C8B9}"/>
          </ac:spMkLst>
        </pc:spChg>
        <pc:spChg chg="mod">
          <ac:chgData name="Ashlyn Dumaw" userId="" providerId="" clId="Web-{7F4F32E5-DD1F-4EA8-8E3A-73CE02D5BE06}" dt="2024-01-23T22:53:37.892" v="247" actId="20577"/>
          <ac:spMkLst>
            <pc:docMk/>
            <pc:sldMk cId="1420591148" sldId="277"/>
            <ac:spMk id="22" creationId="{75B7BF4B-B20F-EB28-D389-A30D51D964F1}"/>
          </ac:spMkLst>
        </pc:spChg>
        <pc:spChg chg="add del mod">
          <ac:chgData name="Ashlyn Dumaw" userId="" providerId="" clId="Web-{7F4F32E5-DD1F-4EA8-8E3A-73CE02D5BE06}" dt="2024-01-23T22:58:00.073" v="299"/>
          <ac:spMkLst>
            <pc:docMk/>
            <pc:sldMk cId="1420591148" sldId="277"/>
            <ac:spMk id="24" creationId="{763CDB98-702B-3119-A631-6E0B85F78FFD}"/>
          </ac:spMkLst>
        </pc:spChg>
        <pc:spChg chg="add del mod">
          <ac:chgData name="Ashlyn Dumaw" userId="" providerId="" clId="Web-{7F4F32E5-DD1F-4EA8-8E3A-73CE02D5BE06}" dt="2024-01-23T22:58:00.073" v="299"/>
          <ac:spMkLst>
            <pc:docMk/>
            <pc:sldMk cId="1420591148" sldId="277"/>
            <ac:spMk id="25" creationId="{C3296D7D-B1B8-9AB8-1196-C4107FEF2D17}"/>
          </ac:spMkLst>
        </pc:spChg>
        <pc:spChg chg="add del mod">
          <ac:chgData name="Ashlyn Dumaw" userId="" providerId="" clId="Web-{7F4F32E5-DD1F-4EA8-8E3A-73CE02D5BE06}" dt="2024-01-23T22:58:00.073" v="299"/>
          <ac:spMkLst>
            <pc:docMk/>
            <pc:sldMk cId="1420591148" sldId="277"/>
            <ac:spMk id="26" creationId="{AF239ACA-E8F9-1556-F037-A831F46974EC}"/>
          </ac:spMkLst>
        </pc:spChg>
        <pc:spChg chg="add del mod">
          <ac:chgData name="Ashlyn Dumaw" userId="" providerId="" clId="Web-{7F4F32E5-DD1F-4EA8-8E3A-73CE02D5BE06}" dt="2024-01-23T22:58:00.073" v="299"/>
          <ac:spMkLst>
            <pc:docMk/>
            <pc:sldMk cId="1420591148" sldId="277"/>
            <ac:spMk id="27" creationId="{77A96817-3CA9-6AD7-0A89-03D521AFC1C0}"/>
          </ac:spMkLst>
        </pc:spChg>
        <pc:spChg chg="add del mod">
          <ac:chgData name="Ashlyn Dumaw" userId="" providerId="" clId="Web-{7F4F32E5-DD1F-4EA8-8E3A-73CE02D5BE06}" dt="2024-01-23T22:59:08.060" v="357"/>
          <ac:spMkLst>
            <pc:docMk/>
            <pc:sldMk cId="1420591148" sldId="277"/>
            <ac:spMk id="31" creationId="{F9FD3B46-1C05-FDF8-FA6E-7E8615A2F14D}"/>
          </ac:spMkLst>
        </pc:spChg>
        <pc:spChg chg="add del mod">
          <ac:chgData name="Ashlyn Dumaw" userId="" providerId="" clId="Web-{7F4F32E5-DD1F-4EA8-8E3A-73CE02D5BE06}" dt="2024-01-23T22:59:08.060" v="356"/>
          <ac:spMkLst>
            <pc:docMk/>
            <pc:sldMk cId="1420591148" sldId="277"/>
            <ac:spMk id="33" creationId="{BA7D53F1-7211-B056-FFE8-86D96C496F4B}"/>
          </ac:spMkLst>
        </pc:spChg>
        <pc:spChg chg="add del mod">
          <ac:chgData name="Ashlyn Dumaw" userId="" providerId="" clId="Web-{7F4F32E5-DD1F-4EA8-8E3A-73CE02D5BE06}" dt="2024-01-23T22:59:08.060" v="355"/>
          <ac:spMkLst>
            <pc:docMk/>
            <pc:sldMk cId="1420591148" sldId="277"/>
            <ac:spMk id="35" creationId="{2171818F-62F9-84B7-2808-4648BA1BD96F}"/>
          </ac:spMkLst>
        </pc:spChg>
        <pc:spChg chg="add del mod">
          <ac:chgData name="Ashlyn Dumaw" userId="" providerId="" clId="Web-{7F4F32E5-DD1F-4EA8-8E3A-73CE02D5BE06}" dt="2024-01-23T22:59:08.060" v="354"/>
          <ac:spMkLst>
            <pc:docMk/>
            <pc:sldMk cId="1420591148" sldId="277"/>
            <ac:spMk id="37" creationId="{529A37F8-4DA2-14F9-F456-BA76DDCDBD71}"/>
          </ac:spMkLst>
        </pc:spChg>
        <pc:spChg chg="add mod">
          <ac:chgData name="Ashlyn Dumaw" userId="" providerId="" clId="Web-{7F4F32E5-DD1F-4EA8-8E3A-73CE02D5BE06}" dt="2024-01-23T23:02:57.662" v="431" actId="1076"/>
          <ac:spMkLst>
            <pc:docMk/>
            <pc:sldMk cId="1420591148" sldId="277"/>
            <ac:spMk id="39" creationId="{A376F6CF-AE41-81B1-0A4D-0E36D36B1C76}"/>
          </ac:spMkLst>
        </pc:spChg>
        <pc:spChg chg="add mod">
          <ac:chgData name="Ashlyn Dumaw" userId="" providerId="" clId="Web-{7F4F32E5-DD1F-4EA8-8E3A-73CE02D5BE06}" dt="2024-01-23T23:02:57.677" v="432" actId="1076"/>
          <ac:spMkLst>
            <pc:docMk/>
            <pc:sldMk cId="1420591148" sldId="277"/>
            <ac:spMk id="40" creationId="{3E9B25D2-15D7-D23A-3C34-B85F7EEBED39}"/>
          </ac:spMkLst>
        </pc:spChg>
        <pc:spChg chg="add del mod">
          <ac:chgData name="Ashlyn Dumaw" userId="" providerId="" clId="Web-{7F4F32E5-DD1F-4EA8-8E3A-73CE02D5BE06}" dt="2024-01-23T23:00:35.657" v="405"/>
          <ac:spMkLst>
            <pc:docMk/>
            <pc:sldMk cId="1420591148" sldId="277"/>
            <ac:spMk id="41" creationId="{1FC067F3-C89B-4CF9-340A-AA207877CDB6}"/>
          </ac:spMkLst>
        </pc:spChg>
        <pc:spChg chg="add del mod">
          <ac:chgData name="Ashlyn Dumaw" userId="" providerId="" clId="Web-{7F4F32E5-DD1F-4EA8-8E3A-73CE02D5BE06}" dt="2024-01-23T23:00:35.657" v="404"/>
          <ac:spMkLst>
            <pc:docMk/>
            <pc:sldMk cId="1420591148" sldId="277"/>
            <ac:spMk id="42" creationId="{B86E2E0F-C039-377D-A5B7-660F81078618}"/>
          </ac:spMkLst>
        </pc:spChg>
        <pc:spChg chg="add del mod">
          <ac:chgData name="Ashlyn Dumaw" userId="" providerId="" clId="Web-{7F4F32E5-DD1F-4EA8-8E3A-73CE02D5BE06}" dt="2024-01-23T22:59:29.920" v="373"/>
          <ac:spMkLst>
            <pc:docMk/>
            <pc:sldMk cId="1420591148" sldId="277"/>
            <ac:spMk id="44" creationId="{E3CB8808-5824-9BAF-FA6E-BCA8A4E7C7E0}"/>
          </ac:spMkLst>
        </pc:spChg>
        <pc:spChg chg="add del mod">
          <ac:chgData name="Ashlyn Dumaw" userId="" providerId="" clId="Web-{7F4F32E5-DD1F-4EA8-8E3A-73CE02D5BE06}" dt="2024-01-23T22:59:29.920" v="372"/>
          <ac:spMkLst>
            <pc:docMk/>
            <pc:sldMk cId="1420591148" sldId="277"/>
            <ac:spMk id="46" creationId="{12532F12-0317-6764-EB2E-A595A3CD1D98}"/>
          </ac:spMkLst>
        </pc:spChg>
        <pc:spChg chg="add del">
          <ac:chgData name="Ashlyn Dumaw" userId="" providerId="" clId="Web-{7F4F32E5-DD1F-4EA8-8E3A-73CE02D5BE06}" dt="2024-01-23T22:59:32.873" v="376"/>
          <ac:spMkLst>
            <pc:docMk/>
            <pc:sldMk cId="1420591148" sldId="277"/>
            <ac:spMk id="47" creationId="{E65622CE-B65C-3840-ED4A-F2EB1DADEDEC}"/>
          </ac:spMkLst>
        </pc:spChg>
        <pc:spChg chg="add del">
          <ac:chgData name="Ashlyn Dumaw" userId="" providerId="" clId="Web-{7F4F32E5-DD1F-4EA8-8E3A-73CE02D5BE06}" dt="2024-01-23T22:59:32.873" v="375"/>
          <ac:spMkLst>
            <pc:docMk/>
            <pc:sldMk cId="1420591148" sldId="277"/>
            <ac:spMk id="48" creationId="{3BBC8FD1-8513-620B-81E2-5C44E41E3FB7}"/>
          </ac:spMkLst>
        </pc:spChg>
        <pc:spChg chg="add del">
          <ac:chgData name="Ashlyn Dumaw" userId="" providerId="" clId="Web-{7F4F32E5-DD1F-4EA8-8E3A-73CE02D5BE06}" dt="2024-01-23T22:59:35.264" v="379"/>
          <ac:spMkLst>
            <pc:docMk/>
            <pc:sldMk cId="1420591148" sldId="277"/>
            <ac:spMk id="49" creationId="{D87BA988-023C-7803-B0ED-DB5E87BD5B84}"/>
          </ac:spMkLst>
        </pc:spChg>
        <pc:spChg chg="add del">
          <ac:chgData name="Ashlyn Dumaw" userId="" providerId="" clId="Web-{7F4F32E5-DD1F-4EA8-8E3A-73CE02D5BE06}" dt="2024-01-23T22:59:35.264" v="378"/>
          <ac:spMkLst>
            <pc:docMk/>
            <pc:sldMk cId="1420591148" sldId="277"/>
            <ac:spMk id="50" creationId="{F2F6448D-7308-6301-916A-D106AF6D806D}"/>
          </ac:spMkLst>
        </pc:spChg>
        <pc:spChg chg="add del">
          <ac:chgData name="Ashlyn Dumaw" userId="" providerId="" clId="Web-{7F4F32E5-DD1F-4EA8-8E3A-73CE02D5BE06}" dt="2024-01-23T22:59:37.702" v="382"/>
          <ac:spMkLst>
            <pc:docMk/>
            <pc:sldMk cId="1420591148" sldId="277"/>
            <ac:spMk id="51" creationId="{AD13E7C6-E884-874E-D23F-032ADE080C6C}"/>
          </ac:spMkLst>
        </pc:spChg>
        <pc:spChg chg="add del">
          <ac:chgData name="Ashlyn Dumaw" userId="" providerId="" clId="Web-{7F4F32E5-DD1F-4EA8-8E3A-73CE02D5BE06}" dt="2024-01-23T22:59:37.702" v="381"/>
          <ac:spMkLst>
            <pc:docMk/>
            <pc:sldMk cId="1420591148" sldId="277"/>
            <ac:spMk id="52" creationId="{DDF8530F-DCDF-D592-A624-1DAFA1A2266A}"/>
          </ac:spMkLst>
        </pc:spChg>
        <pc:spChg chg="add del mod">
          <ac:chgData name="Ashlyn Dumaw" userId="" providerId="" clId="Web-{7F4F32E5-DD1F-4EA8-8E3A-73CE02D5BE06}" dt="2024-01-23T23:00:17.406" v="393"/>
          <ac:spMkLst>
            <pc:docMk/>
            <pc:sldMk cId="1420591148" sldId="277"/>
            <ac:spMk id="53" creationId="{BA6CFCD9-1553-F3E5-9C20-ACD24476C1E5}"/>
          </ac:spMkLst>
        </pc:spChg>
        <pc:spChg chg="add del mod">
          <ac:chgData name="Ashlyn Dumaw" userId="" providerId="" clId="Web-{7F4F32E5-DD1F-4EA8-8E3A-73CE02D5BE06}" dt="2024-01-23T22:59:51.640" v="387"/>
          <ac:spMkLst>
            <pc:docMk/>
            <pc:sldMk cId="1420591148" sldId="277"/>
            <ac:spMk id="54" creationId="{F925905C-2D0F-61CD-C793-6002569C9991}"/>
          </ac:spMkLst>
        </pc:spChg>
        <pc:spChg chg="add del">
          <ac:chgData name="Ashlyn Dumaw" userId="" providerId="" clId="Web-{7F4F32E5-DD1F-4EA8-8E3A-73CE02D5BE06}" dt="2024-01-23T23:00:01.781" v="391"/>
          <ac:spMkLst>
            <pc:docMk/>
            <pc:sldMk cId="1420591148" sldId="277"/>
            <ac:spMk id="55" creationId="{6D274E02-28B5-F0BA-ECA4-CB05832F6D40}"/>
          </ac:spMkLst>
        </pc:spChg>
        <pc:spChg chg="add mod">
          <ac:chgData name="Ashlyn Dumaw" userId="" providerId="" clId="Web-{7F4F32E5-DD1F-4EA8-8E3A-73CE02D5BE06}" dt="2024-01-23T23:01:43.284" v="416" actId="1076"/>
          <ac:spMkLst>
            <pc:docMk/>
            <pc:sldMk cId="1420591148" sldId="277"/>
            <ac:spMk id="57" creationId="{862C43E7-DBE1-7E7D-782A-524BCEBD4812}"/>
          </ac:spMkLst>
        </pc:spChg>
        <pc:spChg chg="add mod">
          <ac:chgData name="Ashlyn Dumaw" userId="" providerId="" clId="Web-{7F4F32E5-DD1F-4EA8-8E3A-73CE02D5BE06}" dt="2024-01-23T23:03:07.647" v="434" actId="1076"/>
          <ac:spMkLst>
            <pc:docMk/>
            <pc:sldMk cId="1420591148" sldId="277"/>
            <ac:spMk id="59" creationId="{2ED78E64-2CCB-64EB-0858-89E9E8882971}"/>
          </ac:spMkLst>
        </pc:spChg>
        <pc:picChg chg="add del">
          <ac:chgData name="Ashlyn Dumaw" userId="" providerId="" clId="Web-{7F4F32E5-DD1F-4EA8-8E3A-73CE02D5BE06}" dt="2024-01-23T22:59:11.154" v="364"/>
          <ac:picMkLst>
            <pc:docMk/>
            <pc:sldMk cId="1420591148" sldId="277"/>
            <ac:picMk id="5" creationId="{E1D7D4AD-7185-ED52-8F59-E9FD599B4F54}"/>
          </ac:picMkLst>
        </pc:picChg>
        <pc:picChg chg="add del mod">
          <ac:chgData name="Ashlyn Dumaw" userId="" providerId="" clId="Web-{7F4F32E5-DD1F-4EA8-8E3A-73CE02D5BE06}" dt="2024-01-23T22:58:12.058" v="321"/>
          <ac:picMkLst>
            <pc:docMk/>
            <pc:sldMk cId="1420591148" sldId="277"/>
            <ac:picMk id="13" creationId="{161305D9-BFD3-CC35-2EA2-82D6CC4D968E}"/>
          </ac:picMkLst>
        </pc:picChg>
        <pc:picChg chg="mod">
          <ac:chgData name="Ashlyn Dumaw" userId="" providerId="" clId="Web-{7F4F32E5-DD1F-4EA8-8E3A-73CE02D5BE06}" dt="2024-01-23T23:06:09.278" v="461" actId="1076"/>
          <ac:picMkLst>
            <pc:docMk/>
            <pc:sldMk cId="1420591148" sldId="277"/>
            <ac:picMk id="20" creationId="{384C39C2-9D4B-5A33-0F4B-7A42551D440B}"/>
          </ac:picMkLst>
        </pc:picChg>
        <pc:picChg chg="mod">
          <ac:chgData name="Ashlyn Dumaw" userId="" providerId="" clId="Web-{7F4F32E5-DD1F-4EA8-8E3A-73CE02D5BE06}" dt="2024-01-23T23:03:21.241" v="437" actId="1076"/>
          <ac:picMkLst>
            <pc:docMk/>
            <pc:sldMk cId="1420591148" sldId="277"/>
            <ac:picMk id="21" creationId="{DB51A88D-DF63-FE3F-2042-C420094ADC8B}"/>
          </ac:picMkLst>
        </pc:picChg>
        <pc:picChg chg="add del">
          <ac:chgData name="Ashlyn Dumaw" userId="" providerId="" clId="Web-{7F4F32E5-DD1F-4EA8-8E3A-73CE02D5BE06}" dt="2024-01-23T22:58:00.073" v="299"/>
          <ac:picMkLst>
            <pc:docMk/>
            <pc:sldMk cId="1420591148" sldId="277"/>
            <ac:picMk id="23" creationId="{4B18242B-442C-2886-91A2-5E46037D7EF6}"/>
          </ac:picMkLst>
        </pc:picChg>
        <pc:picChg chg="add del mod">
          <ac:chgData name="Ashlyn Dumaw" userId="" providerId="" clId="Web-{7F4F32E5-DD1F-4EA8-8E3A-73CE02D5BE06}" dt="2024-01-23T22:59:08.060" v="358"/>
          <ac:picMkLst>
            <pc:docMk/>
            <pc:sldMk cId="1420591148" sldId="277"/>
            <ac:picMk id="29" creationId="{085F2A99-CA43-AD26-DAAD-9D65C3086729}"/>
          </ac:picMkLst>
        </pc:picChg>
        <pc:picChg chg="add del">
          <ac:chgData name="Ashlyn Dumaw" userId="" providerId="" clId="Web-{7F4F32E5-DD1F-4EA8-8E3A-73CE02D5BE06}" dt="2024-01-23T23:02:12.223" v="418"/>
          <ac:picMkLst>
            <pc:docMk/>
            <pc:sldMk cId="1420591148" sldId="277"/>
            <ac:picMk id="38" creationId="{47537A8E-1A07-D3F4-2A48-25AC00CAE0A9}"/>
          </ac:picMkLst>
        </pc:picChg>
        <pc:picChg chg="add ord">
          <ac:chgData name="Ashlyn Dumaw" userId="" providerId="" clId="Web-{7F4F32E5-DD1F-4EA8-8E3A-73CE02D5BE06}" dt="2024-01-23T23:02:20.004" v="420"/>
          <ac:picMkLst>
            <pc:docMk/>
            <pc:sldMk cId="1420591148" sldId="277"/>
            <ac:picMk id="61" creationId="{75AE915B-48FC-5827-E69E-AB4235BCA328}"/>
          </ac:picMkLst>
        </pc:picChg>
      </pc:sldChg>
      <pc:sldChg chg="addSp delSp modSp add del replId addAnim delAnim">
        <pc:chgData name="Ashlyn Dumaw" userId="" providerId="" clId="Web-{7F4F32E5-DD1F-4EA8-8E3A-73CE02D5BE06}" dt="2024-01-23T23:16:32.784" v="629"/>
        <pc:sldMkLst>
          <pc:docMk/>
          <pc:sldMk cId="3151674472" sldId="278"/>
        </pc:sldMkLst>
        <pc:spChg chg="del mod">
          <ac:chgData name="Ashlyn Dumaw" userId="" providerId="" clId="Web-{7F4F32E5-DD1F-4EA8-8E3A-73CE02D5BE06}" dt="2024-01-23T23:12:13.572" v="564"/>
          <ac:spMkLst>
            <pc:docMk/>
            <pc:sldMk cId="3151674472" sldId="278"/>
            <ac:spMk id="2" creationId="{4D165D91-9308-9661-AD70-AA39846BE3B5}"/>
          </ac:spMkLst>
        </pc:spChg>
        <pc:spChg chg="add del mod">
          <ac:chgData name="Ashlyn Dumaw" userId="" providerId="" clId="Web-{7F4F32E5-DD1F-4EA8-8E3A-73CE02D5BE06}" dt="2024-01-23T23:11:45.899" v="561"/>
          <ac:spMkLst>
            <pc:docMk/>
            <pc:sldMk cId="3151674472" sldId="278"/>
            <ac:spMk id="4" creationId="{6F758350-1401-FA24-A6EF-2C0B0D2A1309}"/>
          </ac:spMkLst>
        </pc:spChg>
        <pc:spChg chg="add del mod">
          <ac:chgData name="Ashlyn Dumaw" userId="" providerId="" clId="Web-{7F4F32E5-DD1F-4EA8-8E3A-73CE02D5BE06}" dt="2024-01-23T23:11:45.883" v="560"/>
          <ac:spMkLst>
            <pc:docMk/>
            <pc:sldMk cId="3151674472" sldId="278"/>
            <ac:spMk id="6" creationId="{63EF639D-C2B0-E8C9-94D0-32D067407A5C}"/>
          </ac:spMkLst>
        </pc:spChg>
        <pc:spChg chg="add del mod">
          <ac:chgData name="Ashlyn Dumaw" userId="" providerId="" clId="Web-{7F4F32E5-DD1F-4EA8-8E3A-73CE02D5BE06}" dt="2024-01-23T23:11:45.883" v="559"/>
          <ac:spMkLst>
            <pc:docMk/>
            <pc:sldMk cId="3151674472" sldId="278"/>
            <ac:spMk id="8" creationId="{0B1A95F1-16AD-FC19-5EF1-FD8255C97704}"/>
          </ac:spMkLst>
        </pc:spChg>
        <pc:spChg chg="del mod">
          <ac:chgData name="Ashlyn Dumaw" userId="" providerId="" clId="Web-{7F4F32E5-DD1F-4EA8-8E3A-73CE02D5BE06}" dt="2024-01-23T23:07:39.390" v="487"/>
          <ac:spMkLst>
            <pc:docMk/>
            <pc:sldMk cId="3151674472" sldId="278"/>
            <ac:spMk id="11" creationId="{90F48DF1-73E9-AB16-92CF-78A8616F6D3E}"/>
          </ac:spMkLst>
        </pc:spChg>
        <pc:spChg chg="add del mod">
          <ac:chgData name="Ashlyn Dumaw" userId="" providerId="" clId="Web-{7F4F32E5-DD1F-4EA8-8E3A-73CE02D5BE06}" dt="2024-01-23T23:11:23.211" v="539"/>
          <ac:spMkLst>
            <pc:docMk/>
            <pc:sldMk cId="3151674472" sldId="278"/>
            <ac:spMk id="15" creationId="{4E8413E4-E28B-BE8B-060B-739ED203E4C5}"/>
          </ac:spMkLst>
        </pc:spChg>
        <pc:spChg chg="add del">
          <ac:chgData name="Ashlyn Dumaw" userId="" providerId="" clId="Web-{7F4F32E5-DD1F-4EA8-8E3A-73CE02D5BE06}" dt="2024-01-23T23:11:37.649" v="551"/>
          <ac:spMkLst>
            <pc:docMk/>
            <pc:sldMk cId="3151674472" sldId="278"/>
            <ac:spMk id="17" creationId="{6C2D8F14-8CE6-96E2-57DB-A90A8F6654CB}"/>
          </ac:spMkLst>
        </pc:spChg>
        <pc:spChg chg="del mod">
          <ac:chgData name="Ashlyn Dumaw" userId="" providerId="" clId="Web-{7F4F32E5-DD1F-4EA8-8E3A-73CE02D5BE06}" dt="2024-01-23T23:07:39.390" v="486"/>
          <ac:spMkLst>
            <pc:docMk/>
            <pc:sldMk cId="3151674472" sldId="278"/>
            <ac:spMk id="18" creationId="{B7CC65A2-0A90-6CE2-2B8F-7663E6407F72}"/>
          </ac:spMkLst>
        </pc:spChg>
        <pc:spChg chg="del mod">
          <ac:chgData name="Ashlyn Dumaw" userId="" providerId="" clId="Web-{7F4F32E5-DD1F-4EA8-8E3A-73CE02D5BE06}" dt="2024-01-23T23:07:39.390" v="488"/>
          <ac:spMkLst>
            <pc:docMk/>
            <pc:sldMk cId="3151674472" sldId="278"/>
            <ac:spMk id="22" creationId="{735957FE-6E89-7758-5C17-4CEE88473E68}"/>
          </ac:spMkLst>
        </pc:spChg>
        <pc:spChg chg="add del">
          <ac:chgData name="Ashlyn Dumaw" userId="" providerId="" clId="Web-{7F4F32E5-DD1F-4EA8-8E3A-73CE02D5BE06}" dt="2024-01-23T23:11:49.165" v="562"/>
          <ac:spMkLst>
            <pc:docMk/>
            <pc:sldMk cId="3151674472" sldId="278"/>
            <ac:spMk id="23" creationId="{5716FB1A-B444-BC60-9650-D1E9989B766B}"/>
          </ac:spMkLst>
        </pc:spChg>
        <pc:spChg chg="add">
          <ac:chgData name="Ashlyn Dumaw" userId="" providerId="" clId="Web-{7F4F32E5-DD1F-4EA8-8E3A-73CE02D5BE06}" dt="2024-01-23T23:11:49.524" v="563"/>
          <ac:spMkLst>
            <pc:docMk/>
            <pc:sldMk cId="3151674472" sldId="278"/>
            <ac:spMk id="28" creationId="{711EF501-3102-507F-85D0-1299C86765EE}"/>
          </ac:spMkLst>
        </pc:spChg>
        <pc:spChg chg="add del">
          <ac:chgData name="Ashlyn Dumaw" userId="" providerId="" clId="Web-{7F4F32E5-DD1F-4EA8-8E3A-73CE02D5BE06}" dt="2024-01-23T23:16:31.268" v="628"/>
          <ac:spMkLst>
            <pc:docMk/>
            <pc:sldMk cId="3151674472" sldId="278"/>
            <ac:spMk id="29" creationId="{18A52E81-B831-038D-2341-A510AFDCC71A}"/>
          </ac:spMkLst>
        </pc:spChg>
        <pc:spChg chg="add del">
          <ac:chgData name="Ashlyn Dumaw" userId="" providerId="" clId="Web-{7F4F32E5-DD1F-4EA8-8E3A-73CE02D5BE06}" dt="2024-01-23T23:16:31.268" v="627"/>
          <ac:spMkLst>
            <pc:docMk/>
            <pc:sldMk cId="3151674472" sldId="278"/>
            <ac:spMk id="30" creationId="{42BA4E5C-2186-7F02-1414-3CEA213B133B}"/>
          </ac:spMkLst>
        </pc:spChg>
        <pc:spChg chg="add mod">
          <ac:chgData name="Ashlyn Dumaw" userId="" providerId="" clId="Web-{7F4F32E5-DD1F-4EA8-8E3A-73CE02D5BE06}" dt="2024-01-23T23:12:52.745" v="579" actId="20577"/>
          <ac:spMkLst>
            <pc:docMk/>
            <pc:sldMk cId="3151674472" sldId="278"/>
            <ac:spMk id="34" creationId="{DE46D37F-70A5-ACA1-63F6-D216671F2317}"/>
          </ac:spMkLst>
        </pc:spChg>
        <pc:spChg chg="mod">
          <ac:chgData name="Ashlyn Dumaw" userId="" providerId="" clId="Web-{7F4F32E5-DD1F-4EA8-8E3A-73CE02D5BE06}" dt="2024-01-23T23:06:04.184" v="460" actId="20577"/>
          <ac:spMkLst>
            <pc:docMk/>
            <pc:sldMk cId="3151674472" sldId="278"/>
            <ac:spMk id="39" creationId="{EB3579E2-5F22-6C5A-DF2D-AE7E4E597678}"/>
          </ac:spMkLst>
        </pc:spChg>
        <pc:spChg chg="mod">
          <ac:chgData name="Ashlyn Dumaw" userId="" providerId="" clId="Web-{7F4F32E5-DD1F-4EA8-8E3A-73CE02D5BE06}" dt="2024-01-23T23:05:57.824" v="458" actId="20577"/>
          <ac:spMkLst>
            <pc:docMk/>
            <pc:sldMk cId="3151674472" sldId="278"/>
            <ac:spMk id="40" creationId="{DBEC603C-C5C8-1E67-A618-0099753C5644}"/>
          </ac:spMkLst>
        </pc:spChg>
        <pc:picChg chg="add del mod">
          <ac:chgData name="Ashlyn Dumaw" userId="" providerId="" clId="Web-{7F4F32E5-DD1F-4EA8-8E3A-73CE02D5BE06}" dt="2024-01-23T23:11:45.883" v="558"/>
          <ac:picMkLst>
            <pc:docMk/>
            <pc:sldMk cId="3151674472" sldId="278"/>
            <ac:picMk id="10" creationId="{B729A15A-DC72-1890-69B4-7DD03A93A00C}"/>
          </ac:picMkLst>
        </pc:picChg>
        <pc:picChg chg="add del mod">
          <ac:chgData name="Ashlyn Dumaw" userId="" providerId="" clId="Web-{7F4F32E5-DD1F-4EA8-8E3A-73CE02D5BE06}" dt="2024-01-23T23:11:45.883" v="557"/>
          <ac:picMkLst>
            <pc:docMk/>
            <pc:sldMk cId="3151674472" sldId="278"/>
            <ac:picMk id="13" creationId="{9F3CC89F-FCD3-0895-5A50-38EEA1974DD5}"/>
          </ac:picMkLst>
        </pc:picChg>
        <pc:picChg chg="del mod">
          <ac:chgData name="Ashlyn Dumaw" userId="" providerId="" clId="Web-{7F4F32E5-DD1F-4EA8-8E3A-73CE02D5BE06}" dt="2024-01-23T23:07:39.375" v="485"/>
          <ac:picMkLst>
            <pc:docMk/>
            <pc:sldMk cId="3151674472" sldId="278"/>
            <ac:picMk id="20" creationId="{93BC5F57-73B4-FCAE-6075-A93FBCA641EF}"/>
          </ac:picMkLst>
        </pc:picChg>
        <pc:picChg chg="del mod">
          <ac:chgData name="Ashlyn Dumaw" userId="" providerId="" clId="Web-{7F4F32E5-DD1F-4EA8-8E3A-73CE02D5BE06}" dt="2024-01-23T23:07:39.375" v="484"/>
          <ac:picMkLst>
            <pc:docMk/>
            <pc:sldMk cId="3151674472" sldId="278"/>
            <ac:picMk id="21" creationId="{702836FD-FD2A-EF39-D622-545C056853B4}"/>
          </ac:picMkLst>
        </pc:picChg>
        <pc:picChg chg="add del">
          <ac:chgData name="Ashlyn Dumaw" userId="" providerId="" clId="Web-{7F4F32E5-DD1F-4EA8-8E3A-73CE02D5BE06}" dt="2024-01-23T23:11:37.649" v="550"/>
          <ac:picMkLst>
            <pc:docMk/>
            <pc:sldMk cId="3151674472" sldId="278"/>
            <ac:picMk id="25" creationId="{96ABF59D-AC83-6C51-94B5-494A524630CE}"/>
          </ac:picMkLst>
        </pc:picChg>
        <pc:picChg chg="add del">
          <ac:chgData name="Ashlyn Dumaw" userId="" providerId="" clId="Web-{7F4F32E5-DD1F-4EA8-8E3A-73CE02D5BE06}" dt="2024-01-23T23:11:37.649" v="549"/>
          <ac:picMkLst>
            <pc:docMk/>
            <pc:sldMk cId="3151674472" sldId="278"/>
            <ac:picMk id="27" creationId="{3EE4F7DE-4B1C-7F99-0F11-0D6DCAFEB352}"/>
          </ac:picMkLst>
        </pc:picChg>
        <pc:picChg chg="add del">
          <ac:chgData name="Ashlyn Dumaw" userId="" providerId="" clId="Web-{7F4F32E5-DD1F-4EA8-8E3A-73CE02D5BE06}" dt="2024-01-23T23:16:31.268" v="626"/>
          <ac:picMkLst>
            <pc:docMk/>
            <pc:sldMk cId="3151674472" sldId="278"/>
            <ac:picMk id="31" creationId="{3F46FB09-BC72-5E77-5906-CF28607062B9}"/>
          </ac:picMkLst>
        </pc:picChg>
        <pc:picChg chg="add del">
          <ac:chgData name="Ashlyn Dumaw" userId="" providerId="" clId="Web-{7F4F32E5-DD1F-4EA8-8E3A-73CE02D5BE06}" dt="2024-01-23T23:16:31.268" v="625"/>
          <ac:picMkLst>
            <pc:docMk/>
            <pc:sldMk cId="3151674472" sldId="278"/>
            <ac:picMk id="32" creationId="{5DD395AC-3E34-DEE7-1E1B-5705C1EA1E01}"/>
          </ac:picMkLst>
        </pc:picChg>
      </pc:sldChg>
    </pc:docChg>
  </pc:docChgLst>
  <pc:docChgLst>
    <pc:chgData name="Ashlyn Dumaw" clId="Web-{EA3A1A8C-091B-4EC9-884B-BC193490501C}"/>
    <pc:docChg chg="addSld delSld modSld">
      <pc:chgData name="Ashlyn Dumaw" userId="" providerId="" clId="Web-{EA3A1A8C-091B-4EC9-884B-BC193490501C}" dt="2024-01-23T22:33:19.079" v="640" actId="20577"/>
      <pc:docMkLst>
        <pc:docMk/>
      </pc:docMkLst>
      <pc:sldChg chg="addSp delSp modSp addAnim modAnim">
        <pc:chgData name="Ashlyn Dumaw" userId="" providerId="" clId="Web-{EA3A1A8C-091B-4EC9-884B-BC193490501C}" dt="2024-01-23T21:06:11.893" v="284" actId="20577"/>
        <pc:sldMkLst>
          <pc:docMk/>
          <pc:sldMk cId="17968957" sldId="258"/>
        </pc:sldMkLst>
        <pc:spChg chg="mod">
          <ac:chgData name="Ashlyn Dumaw" userId="" providerId="" clId="Web-{EA3A1A8C-091B-4EC9-884B-BC193490501C}" dt="2024-01-23T21:01:17.399" v="183" actId="1076"/>
          <ac:spMkLst>
            <pc:docMk/>
            <pc:sldMk cId="17968957" sldId="258"/>
            <ac:spMk id="2" creationId="{0CB75C7C-9DE5-845A-F4CF-0424C4C2B5E0}"/>
          </ac:spMkLst>
        </pc:spChg>
        <pc:spChg chg="mod">
          <ac:chgData name="Ashlyn Dumaw" userId="" providerId="" clId="Web-{EA3A1A8C-091B-4EC9-884B-BC193490501C}" dt="2024-01-23T21:01:23.806" v="187" actId="1076"/>
          <ac:spMkLst>
            <pc:docMk/>
            <pc:sldMk cId="17968957" sldId="258"/>
            <ac:spMk id="5" creationId="{8539478A-619E-A7AF-2FDC-9F740E319FFB}"/>
          </ac:spMkLst>
        </pc:spChg>
        <pc:spChg chg="add mod">
          <ac:chgData name="Ashlyn Dumaw" userId="" providerId="" clId="Web-{EA3A1A8C-091B-4EC9-884B-BC193490501C}" dt="2024-01-23T21:01:17.430" v="185" actId="1076"/>
          <ac:spMkLst>
            <pc:docMk/>
            <pc:sldMk cId="17968957" sldId="258"/>
            <ac:spMk id="8" creationId="{8CC1F09E-E3B1-DC0F-8678-C9E49F07443A}"/>
          </ac:spMkLst>
        </pc:spChg>
        <pc:spChg chg="add mod">
          <ac:chgData name="Ashlyn Dumaw" userId="" providerId="" clId="Web-{EA3A1A8C-091B-4EC9-884B-BC193490501C}" dt="2024-01-23T21:01:23.821" v="188" actId="1076"/>
          <ac:spMkLst>
            <pc:docMk/>
            <pc:sldMk cId="17968957" sldId="258"/>
            <ac:spMk id="10" creationId="{E140CB43-AA8B-4B13-0CBB-01BFBC410AA0}"/>
          </ac:spMkLst>
        </pc:spChg>
        <pc:spChg chg="add del mod">
          <ac:chgData name="Ashlyn Dumaw" userId="" providerId="" clId="Web-{EA3A1A8C-091B-4EC9-884B-BC193490501C}" dt="2024-01-23T21:00:01.209" v="162"/>
          <ac:spMkLst>
            <pc:docMk/>
            <pc:sldMk cId="17968957" sldId="258"/>
            <ac:spMk id="11" creationId="{82246713-8FBF-3F92-C363-78332FFC3880}"/>
          </ac:spMkLst>
        </pc:spChg>
        <pc:spChg chg="add mod">
          <ac:chgData name="Ashlyn Dumaw" userId="" providerId="" clId="Web-{EA3A1A8C-091B-4EC9-884B-BC193490501C}" dt="2024-01-23T21:06:11.893" v="284" actId="20577"/>
          <ac:spMkLst>
            <pc:docMk/>
            <pc:sldMk cId="17968957" sldId="258"/>
            <ac:spMk id="12" creationId="{DADC6C89-1B5A-8311-A2BB-9F9B1395EF72}"/>
          </ac:spMkLst>
        </pc:spChg>
        <pc:spChg chg="add mod">
          <ac:chgData name="Ashlyn Dumaw" userId="" providerId="" clId="Web-{EA3A1A8C-091B-4EC9-884B-BC193490501C}" dt="2024-01-23T21:03:18.028" v="253" actId="20577"/>
          <ac:spMkLst>
            <pc:docMk/>
            <pc:sldMk cId="17968957" sldId="258"/>
            <ac:spMk id="14" creationId="{E67B591D-3CC5-0D25-35BC-7732F7CE65A6}"/>
          </ac:spMkLst>
        </pc:spChg>
        <pc:graphicFrameChg chg="mod modGraphic">
          <ac:chgData name="Ashlyn Dumaw" userId="" providerId="" clId="Web-{EA3A1A8C-091B-4EC9-884B-BC193490501C}" dt="2024-01-23T21:01:44.775" v="194" actId="1076"/>
          <ac:graphicFrameMkLst>
            <pc:docMk/>
            <pc:sldMk cId="17968957" sldId="258"/>
            <ac:graphicFrameMk id="6" creationId="{DD57C834-3561-9D51-B9A8-ABBFBFA3DCAE}"/>
          </ac:graphicFrameMkLst>
        </pc:graphicFrameChg>
        <pc:graphicFrameChg chg="mod modGraphic">
          <ac:chgData name="Ashlyn Dumaw" userId="" providerId="" clId="Web-{EA3A1A8C-091B-4EC9-884B-BC193490501C}" dt="2024-01-23T21:01:44.791" v="195" actId="1076"/>
          <ac:graphicFrameMkLst>
            <pc:docMk/>
            <pc:sldMk cId="17968957" sldId="258"/>
            <ac:graphicFrameMk id="7" creationId="{BD6842AC-FF90-F9E4-5DBB-6CB3269A6168}"/>
          </ac:graphicFrameMkLst>
        </pc:graphicFrameChg>
        <pc:picChg chg="mod">
          <ac:chgData name="Ashlyn Dumaw" userId="" providerId="" clId="Web-{EA3A1A8C-091B-4EC9-884B-BC193490501C}" dt="2024-01-23T21:03:33.372" v="255" actId="1076"/>
          <ac:picMkLst>
            <pc:docMk/>
            <pc:sldMk cId="17968957" sldId="258"/>
            <ac:picMk id="3" creationId="{90014057-50D7-F352-3C56-87ADD9F27A3B}"/>
          </ac:picMkLst>
        </pc:picChg>
      </pc:sldChg>
      <pc:sldChg chg="addSp delSp modSp addAnim delAnim modAnim">
        <pc:chgData name="Ashlyn Dumaw" userId="" providerId="" clId="Web-{EA3A1A8C-091B-4EC9-884B-BC193490501C}" dt="2024-01-23T21:32:34.946" v="601"/>
        <pc:sldMkLst>
          <pc:docMk/>
          <pc:sldMk cId="1406994965" sldId="259"/>
        </pc:sldMkLst>
        <pc:spChg chg="mod">
          <ac:chgData name="Ashlyn Dumaw" userId="" providerId="" clId="Web-{EA3A1A8C-091B-4EC9-884B-BC193490501C}" dt="2024-01-23T21:14:48.504" v="465" actId="20577"/>
          <ac:spMkLst>
            <pc:docMk/>
            <pc:sldMk cId="1406994965" sldId="259"/>
            <ac:spMk id="2" creationId="{0CB75C7C-9DE5-845A-F4CF-0424C4C2B5E0}"/>
          </ac:spMkLst>
        </pc:spChg>
        <pc:spChg chg="mod">
          <ac:chgData name="Ashlyn Dumaw" userId="" providerId="" clId="Web-{EA3A1A8C-091B-4EC9-884B-BC193490501C}" dt="2024-01-23T21:15:31.693" v="474" actId="1076"/>
          <ac:spMkLst>
            <pc:docMk/>
            <pc:sldMk cId="1406994965" sldId="259"/>
            <ac:spMk id="3" creationId="{6C35A96F-28AD-6197-E7B3-7AFB3D78E4A2}"/>
          </ac:spMkLst>
        </pc:spChg>
        <pc:spChg chg="mod">
          <ac:chgData name="Ashlyn Dumaw" userId="" providerId="" clId="Web-{EA3A1A8C-091B-4EC9-884B-BC193490501C}" dt="2024-01-23T21:15:31.709" v="476" actId="1076"/>
          <ac:spMkLst>
            <pc:docMk/>
            <pc:sldMk cId="1406994965" sldId="259"/>
            <ac:spMk id="4" creationId="{6B79C998-A4A1-C592-7985-47DF9AA80614}"/>
          </ac:spMkLst>
        </pc:spChg>
        <pc:spChg chg="add del mod">
          <ac:chgData name="Ashlyn Dumaw" userId="" providerId="" clId="Web-{EA3A1A8C-091B-4EC9-884B-BC193490501C}" dt="2024-01-23T21:18:54.590" v="540"/>
          <ac:spMkLst>
            <pc:docMk/>
            <pc:sldMk cId="1406994965" sldId="259"/>
            <ac:spMk id="7" creationId="{A0C22095-B518-5550-5299-57EA01CC957A}"/>
          </ac:spMkLst>
        </pc:spChg>
        <pc:spChg chg="mod">
          <ac:chgData name="Ashlyn Dumaw" userId="" providerId="" clId="Web-{EA3A1A8C-091B-4EC9-884B-BC193490501C}" dt="2024-01-23T21:15:31.709" v="477" actId="1076"/>
          <ac:spMkLst>
            <pc:docMk/>
            <pc:sldMk cId="1406994965" sldId="259"/>
            <ac:spMk id="8" creationId="{140073E7-958B-F9E9-ACA1-67D3DCCAE6F0}"/>
          </ac:spMkLst>
        </pc:spChg>
        <pc:spChg chg="mod">
          <ac:chgData name="Ashlyn Dumaw" userId="" providerId="" clId="Web-{EA3A1A8C-091B-4EC9-884B-BC193490501C}" dt="2024-01-23T21:15:31.693" v="475" actId="1076"/>
          <ac:spMkLst>
            <pc:docMk/>
            <pc:sldMk cId="1406994965" sldId="259"/>
            <ac:spMk id="9" creationId="{7993792D-A821-7BB4-D6E1-97F92D13E4F7}"/>
          </ac:spMkLst>
        </pc:spChg>
        <pc:spChg chg="mod">
          <ac:chgData name="Ashlyn Dumaw" userId="" providerId="" clId="Web-{EA3A1A8C-091B-4EC9-884B-BC193490501C}" dt="2024-01-23T21:14:40.019" v="464"/>
          <ac:spMkLst>
            <pc:docMk/>
            <pc:sldMk cId="1406994965" sldId="259"/>
            <ac:spMk id="10" creationId="{F9062D06-E640-3ABF-91E7-FEEEC0C21825}"/>
          </ac:spMkLst>
        </pc:spChg>
        <pc:spChg chg="add mod">
          <ac:chgData name="Ashlyn Dumaw" userId="" providerId="" clId="Web-{EA3A1A8C-091B-4EC9-884B-BC193490501C}" dt="2024-01-23T21:20:05.390" v="561" actId="14100"/>
          <ac:spMkLst>
            <pc:docMk/>
            <pc:sldMk cId="1406994965" sldId="259"/>
            <ac:spMk id="11" creationId="{D951CBCC-F806-97DF-BC2D-0238A4D70207}"/>
          </ac:spMkLst>
        </pc:spChg>
        <pc:spChg chg="add del">
          <ac:chgData name="Ashlyn Dumaw" userId="" providerId="" clId="Web-{EA3A1A8C-091B-4EC9-884B-BC193490501C}" dt="2024-01-23T21:18:30.824" v="532"/>
          <ac:spMkLst>
            <pc:docMk/>
            <pc:sldMk cId="1406994965" sldId="259"/>
            <ac:spMk id="13" creationId="{21C1D258-FBE0-E996-C0FB-4445902B24C1}"/>
          </ac:spMkLst>
        </pc:spChg>
        <pc:spChg chg="mod">
          <ac:chgData name="Ashlyn Dumaw" userId="" providerId="" clId="Web-{EA3A1A8C-091B-4EC9-884B-BC193490501C}" dt="2024-01-23T21:15:31.677" v="473" actId="1076"/>
          <ac:spMkLst>
            <pc:docMk/>
            <pc:sldMk cId="1406994965" sldId="259"/>
            <ac:spMk id="14" creationId="{BB241674-0334-6769-F685-3D2553A81A85}"/>
          </ac:spMkLst>
        </pc:spChg>
        <pc:spChg chg="add del">
          <ac:chgData name="Ashlyn Dumaw" userId="" providerId="" clId="Web-{EA3A1A8C-091B-4EC9-884B-BC193490501C}" dt="2024-01-23T21:18:37.059" v="534"/>
          <ac:spMkLst>
            <pc:docMk/>
            <pc:sldMk cId="1406994965" sldId="259"/>
            <ac:spMk id="16" creationId="{5B1118BD-198C-24B1-7924-35C617E6CCC6}"/>
          </ac:spMkLst>
        </pc:spChg>
        <pc:spChg chg="add del mod">
          <ac:chgData name="Ashlyn Dumaw" userId="" providerId="" clId="Web-{EA3A1A8C-091B-4EC9-884B-BC193490501C}" dt="2024-01-23T21:20:01.139" v="560"/>
          <ac:spMkLst>
            <pc:docMk/>
            <pc:sldMk cId="1406994965" sldId="259"/>
            <ac:spMk id="17" creationId="{4EBE402D-E3B4-1680-538C-861A4E8424AD}"/>
          </ac:spMkLst>
        </pc:spChg>
        <pc:spChg chg="add del mod">
          <ac:chgData name="Ashlyn Dumaw" userId="" providerId="" clId="Web-{EA3A1A8C-091B-4EC9-884B-BC193490501C}" dt="2024-01-23T21:21:45.424" v="568" actId="20577"/>
          <ac:spMkLst>
            <pc:docMk/>
            <pc:sldMk cId="1406994965" sldId="259"/>
            <ac:spMk id="18" creationId="{DC97A3DF-0088-1F11-3659-C81AADCFF2D3}"/>
          </ac:spMkLst>
        </pc:spChg>
        <pc:spChg chg="mod">
          <ac:chgData name="Ashlyn Dumaw" userId="" providerId="" clId="Web-{EA3A1A8C-091B-4EC9-884B-BC193490501C}" dt="2024-01-23T21:16:30.632" v="495" actId="1076"/>
          <ac:spMkLst>
            <pc:docMk/>
            <pc:sldMk cId="1406994965" sldId="259"/>
            <ac:spMk id="22" creationId="{D12A3972-538F-7B35-9406-0EA605CF77F4}"/>
          </ac:spMkLst>
        </pc:spChg>
        <pc:picChg chg="mod">
          <ac:chgData name="Ashlyn Dumaw" userId="" providerId="" clId="Web-{EA3A1A8C-091B-4EC9-884B-BC193490501C}" dt="2024-01-23T21:15:31.677" v="472" actId="1076"/>
          <ac:picMkLst>
            <pc:docMk/>
            <pc:sldMk cId="1406994965" sldId="259"/>
            <ac:picMk id="5" creationId="{5E83D0D3-4FB9-4116-DEAF-A6F29C87136D}"/>
          </ac:picMkLst>
        </pc:picChg>
      </pc:sldChg>
      <pc:sldChg chg="modSp">
        <pc:chgData name="Ashlyn Dumaw" userId="" providerId="" clId="Web-{EA3A1A8C-091B-4EC9-884B-BC193490501C}" dt="2024-01-23T21:08:32.929" v="314" actId="1076"/>
        <pc:sldMkLst>
          <pc:docMk/>
          <pc:sldMk cId="3047303165" sldId="267"/>
        </pc:sldMkLst>
        <pc:spChg chg="mod">
          <ac:chgData name="Ashlyn Dumaw" userId="" providerId="" clId="Web-{EA3A1A8C-091B-4EC9-884B-BC193490501C}" dt="2024-01-23T21:08:11.866" v="310" actId="20577"/>
          <ac:spMkLst>
            <pc:docMk/>
            <pc:sldMk cId="3047303165" sldId="267"/>
            <ac:spMk id="2" creationId="{47AC1FA5-DD62-6E55-C128-A0EA2A6B7DD8}"/>
          </ac:spMkLst>
        </pc:spChg>
        <pc:spChg chg="mod">
          <ac:chgData name="Ashlyn Dumaw" userId="" providerId="" clId="Web-{EA3A1A8C-091B-4EC9-884B-BC193490501C}" dt="2024-01-23T21:08:17.835" v="312"/>
          <ac:spMkLst>
            <pc:docMk/>
            <pc:sldMk cId="3047303165" sldId="267"/>
            <ac:spMk id="3" creationId="{7AD2F0A1-F6A1-0B35-2B26-2E5260207052}"/>
          </ac:spMkLst>
        </pc:spChg>
        <pc:spChg chg="mod">
          <ac:chgData name="Ashlyn Dumaw" userId="" providerId="" clId="Web-{EA3A1A8C-091B-4EC9-884B-BC193490501C}" dt="2024-01-23T21:08:32.929" v="314" actId="1076"/>
          <ac:spMkLst>
            <pc:docMk/>
            <pc:sldMk cId="3047303165" sldId="267"/>
            <ac:spMk id="9" creationId="{BC8A97F9-2EF6-D856-9B87-2790EDBEE2C9}"/>
          </ac:spMkLst>
        </pc:spChg>
      </pc:sldChg>
      <pc:sldChg chg="addSp delSp modSp addAnim delAnim">
        <pc:chgData name="Ashlyn Dumaw" userId="" providerId="" clId="Web-{EA3A1A8C-091B-4EC9-884B-BC193490501C}" dt="2024-01-23T21:13:50.893" v="450"/>
        <pc:sldMkLst>
          <pc:docMk/>
          <pc:sldMk cId="201001522" sldId="271"/>
        </pc:sldMkLst>
        <pc:spChg chg="add del mod">
          <ac:chgData name="Ashlyn Dumaw" userId="" providerId="" clId="Web-{EA3A1A8C-091B-4EC9-884B-BC193490501C}" dt="2024-01-23T21:13:46.580" v="448"/>
          <ac:spMkLst>
            <pc:docMk/>
            <pc:sldMk cId="201001522" sldId="271"/>
            <ac:spMk id="3" creationId="{941898DE-B26C-65F0-12F5-7418247DE7AC}"/>
          </ac:spMkLst>
        </pc:spChg>
        <pc:spChg chg="del mod">
          <ac:chgData name="Ashlyn Dumaw" userId="" providerId="" clId="Web-{EA3A1A8C-091B-4EC9-884B-BC193490501C}" dt="2024-01-23T21:13:41.580" v="424"/>
          <ac:spMkLst>
            <pc:docMk/>
            <pc:sldMk cId="201001522" sldId="271"/>
            <ac:spMk id="4" creationId="{C0E44E81-56F5-3B0D-6C4C-DB79B6242CB8}"/>
          </ac:spMkLst>
        </pc:spChg>
        <pc:spChg chg="del mod">
          <ac:chgData name="Ashlyn Dumaw" userId="" providerId="" clId="Web-{EA3A1A8C-091B-4EC9-884B-BC193490501C}" dt="2024-01-23T21:13:41.580" v="423"/>
          <ac:spMkLst>
            <pc:docMk/>
            <pc:sldMk cId="201001522" sldId="271"/>
            <ac:spMk id="5" creationId="{370EBE17-0526-1D0A-F697-79E1969843ED}"/>
          </ac:spMkLst>
        </pc:spChg>
        <pc:spChg chg="mod">
          <ac:chgData name="Ashlyn Dumaw" userId="" providerId="" clId="Web-{EA3A1A8C-091B-4EC9-884B-BC193490501C}" dt="2024-01-23T20:52:10.834" v="42"/>
          <ac:spMkLst>
            <pc:docMk/>
            <pc:sldMk cId="201001522" sldId="271"/>
            <ac:spMk id="8" creationId="{3C0924FF-5618-C3DC-8EC2-E542D054026A}"/>
          </ac:spMkLst>
        </pc:spChg>
        <pc:spChg chg="del mod">
          <ac:chgData name="Ashlyn Dumaw" userId="" providerId="" clId="Web-{EA3A1A8C-091B-4EC9-884B-BC193490501C}" dt="2024-01-23T21:13:41.533" v="405"/>
          <ac:spMkLst>
            <pc:docMk/>
            <pc:sldMk cId="201001522" sldId="271"/>
            <ac:spMk id="9" creationId="{E32CA450-2D6A-C501-8089-5626626B02F0}"/>
          </ac:spMkLst>
        </pc:spChg>
        <pc:spChg chg="del mod">
          <ac:chgData name="Ashlyn Dumaw" userId="" providerId="" clId="Web-{EA3A1A8C-091B-4EC9-884B-BC193490501C}" dt="2024-01-23T21:13:41.564" v="413"/>
          <ac:spMkLst>
            <pc:docMk/>
            <pc:sldMk cId="201001522" sldId="271"/>
            <ac:spMk id="10" creationId="{7AC2F4F8-0FCA-5B78-9693-4C741A6A778B}"/>
          </ac:spMkLst>
        </pc:spChg>
        <pc:spChg chg="del mod">
          <ac:chgData name="Ashlyn Dumaw" userId="" providerId="" clId="Web-{EA3A1A8C-091B-4EC9-884B-BC193490501C}" dt="2024-01-23T21:13:41.549" v="412"/>
          <ac:spMkLst>
            <pc:docMk/>
            <pc:sldMk cId="201001522" sldId="271"/>
            <ac:spMk id="13" creationId="{BE081623-FF1D-374F-CCA0-355820753DBF}"/>
          </ac:spMkLst>
        </pc:spChg>
        <pc:spChg chg="del mod">
          <ac:chgData name="Ashlyn Dumaw" userId="" providerId="" clId="Web-{EA3A1A8C-091B-4EC9-884B-BC193490501C}" dt="2024-01-23T21:13:41.549" v="411"/>
          <ac:spMkLst>
            <pc:docMk/>
            <pc:sldMk cId="201001522" sldId="271"/>
            <ac:spMk id="14" creationId="{FB988EE6-9079-B521-336D-743763C6F5DA}"/>
          </ac:spMkLst>
        </pc:spChg>
        <pc:spChg chg="del mod">
          <ac:chgData name="Ashlyn Dumaw" userId="" providerId="" clId="Web-{EA3A1A8C-091B-4EC9-884B-BC193490501C}" dt="2024-01-23T21:13:41.564" v="420"/>
          <ac:spMkLst>
            <pc:docMk/>
            <pc:sldMk cId="201001522" sldId="271"/>
            <ac:spMk id="15" creationId="{0D59CE6A-F2B8-D976-2BB7-E5ECBB4D70A0}"/>
          </ac:spMkLst>
        </pc:spChg>
        <pc:spChg chg="add">
          <ac:chgData name="Ashlyn Dumaw" userId="" providerId="" clId="Web-{EA3A1A8C-091B-4EC9-884B-BC193490501C}" dt="2024-01-23T21:13:42.314" v="427"/>
          <ac:spMkLst>
            <pc:docMk/>
            <pc:sldMk cId="201001522" sldId="271"/>
            <ac:spMk id="18" creationId="{0DAAD151-3C5C-3761-7D60-D371969A2834}"/>
          </ac:spMkLst>
        </pc:spChg>
        <pc:spChg chg="del mod">
          <ac:chgData name="Ashlyn Dumaw" userId="" providerId="" clId="Web-{EA3A1A8C-091B-4EC9-884B-BC193490501C}" dt="2024-01-23T21:13:41.564" v="419"/>
          <ac:spMkLst>
            <pc:docMk/>
            <pc:sldMk cId="201001522" sldId="271"/>
            <ac:spMk id="19" creationId="{3C1E2DE0-755F-A9A2-51EE-E8F88221638A}"/>
          </ac:spMkLst>
        </pc:spChg>
        <pc:spChg chg="del mod">
          <ac:chgData name="Ashlyn Dumaw" userId="" providerId="" clId="Web-{EA3A1A8C-091B-4EC9-884B-BC193490501C}" dt="2024-01-23T21:13:41.564" v="418"/>
          <ac:spMkLst>
            <pc:docMk/>
            <pc:sldMk cId="201001522" sldId="271"/>
            <ac:spMk id="20" creationId="{85C15EE7-1356-746E-1627-C2EC7545D363}"/>
          </ac:spMkLst>
        </pc:spChg>
        <pc:spChg chg="add">
          <ac:chgData name="Ashlyn Dumaw" userId="" providerId="" clId="Web-{EA3A1A8C-091B-4EC9-884B-BC193490501C}" dt="2024-01-23T21:13:42.330" v="429"/>
          <ac:spMkLst>
            <pc:docMk/>
            <pc:sldMk cId="201001522" sldId="271"/>
            <ac:spMk id="26" creationId="{A956B72D-0A47-E169-4594-66FFC78CAC80}"/>
          </ac:spMkLst>
        </pc:spChg>
        <pc:spChg chg="del mod">
          <ac:chgData name="Ashlyn Dumaw" userId="" providerId="" clId="Web-{EA3A1A8C-091B-4EC9-884B-BC193490501C}" dt="2024-01-23T21:13:41.564" v="415"/>
          <ac:spMkLst>
            <pc:docMk/>
            <pc:sldMk cId="201001522" sldId="271"/>
            <ac:spMk id="28" creationId="{52843C51-539B-5A14-B950-0781897812AB}"/>
          </ac:spMkLst>
        </pc:spChg>
        <pc:spChg chg="del mod">
          <ac:chgData name="Ashlyn Dumaw" userId="" providerId="" clId="Web-{EA3A1A8C-091B-4EC9-884B-BC193490501C}" dt="2024-01-23T21:13:41.549" v="410"/>
          <ac:spMkLst>
            <pc:docMk/>
            <pc:sldMk cId="201001522" sldId="271"/>
            <ac:spMk id="29" creationId="{3D9C27BF-BBC3-9E97-857E-37954AD6892D}"/>
          </ac:spMkLst>
        </pc:spChg>
        <pc:spChg chg="add">
          <ac:chgData name="Ashlyn Dumaw" userId="" providerId="" clId="Web-{EA3A1A8C-091B-4EC9-884B-BC193490501C}" dt="2024-01-23T21:13:42.346" v="430"/>
          <ac:spMkLst>
            <pc:docMk/>
            <pc:sldMk cId="201001522" sldId="271"/>
            <ac:spMk id="30" creationId="{88885680-B714-B708-32F7-96C99E10862E}"/>
          </ac:spMkLst>
        </pc:spChg>
        <pc:spChg chg="add">
          <ac:chgData name="Ashlyn Dumaw" userId="" providerId="" clId="Web-{EA3A1A8C-091B-4EC9-884B-BC193490501C}" dt="2024-01-23T21:13:42.346" v="431"/>
          <ac:spMkLst>
            <pc:docMk/>
            <pc:sldMk cId="201001522" sldId="271"/>
            <ac:spMk id="32" creationId="{EC5A32FD-E20F-80D2-D299-A25D7A55B1C4}"/>
          </ac:spMkLst>
        </pc:spChg>
        <pc:spChg chg="add">
          <ac:chgData name="Ashlyn Dumaw" userId="" providerId="" clId="Web-{EA3A1A8C-091B-4EC9-884B-BC193490501C}" dt="2024-01-23T21:13:42.408" v="434"/>
          <ac:spMkLst>
            <pc:docMk/>
            <pc:sldMk cId="201001522" sldId="271"/>
            <ac:spMk id="42" creationId="{7DA767ED-8EAC-1E46-C1DA-C81A8E695BA8}"/>
          </ac:spMkLst>
        </pc:spChg>
        <pc:spChg chg="del mod">
          <ac:chgData name="Ashlyn Dumaw" userId="" providerId="" clId="Web-{EA3A1A8C-091B-4EC9-884B-BC193490501C}" dt="2024-01-23T21:13:41.549" v="408"/>
          <ac:spMkLst>
            <pc:docMk/>
            <pc:sldMk cId="201001522" sldId="271"/>
            <ac:spMk id="44" creationId="{8491D53F-8109-3665-368D-DD6CB1C3103D}"/>
          </ac:spMkLst>
        </pc:spChg>
        <pc:spChg chg="add">
          <ac:chgData name="Ashlyn Dumaw" userId="" providerId="" clId="Web-{EA3A1A8C-091B-4EC9-884B-BC193490501C}" dt="2024-01-23T21:13:42.424" v="435"/>
          <ac:spMkLst>
            <pc:docMk/>
            <pc:sldMk cId="201001522" sldId="271"/>
            <ac:spMk id="45" creationId="{83B7EAB9-5B5C-2BD7-86E6-D153AD38D463}"/>
          </ac:spMkLst>
        </pc:spChg>
        <pc:spChg chg="add">
          <ac:chgData name="Ashlyn Dumaw" userId="" providerId="" clId="Web-{EA3A1A8C-091B-4EC9-884B-BC193490501C}" dt="2024-01-23T21:13:42.424" v="436"/>
          <ac:spMkLst>
            <pc:docMk/>
            <pc:sldMk cId="201001522" sldId="271"/>
            <ac:spMk id="47" creationId="{9621378B-4712-CA16-2901-EC96A1DAF523}"/>
          </ac:spMkLst>
        </pc:spChg>
        <pc:spChg chg="del mod">
          <ac:chgData name="Ashlyn Dumaw" userId="" providerId="" clId="Web-{EA3A1A8C-091B-4EC9-884B-BC193490501C}" dt="2024-01-23T21:13:41.549" v="407"/>
          <ac:spMkLst>
            <pc:docMk/>
            <pc:sldMk cId="201001522" sldId="271"/>
            <ac:spMk id="48" creationId="{34FF8380-B40A-B53B-0867-4EF1F95ECF59}"/>
          </ac:spMkLst>
        </pc:spChg>
        <pc:spChg chg="add">
          <ac:chgData name="Ashlyn Dumaw" userId="" providerId="" clId="Web-{EA3A1A8C-091B-4EC9-884B-BC193490501C}" dt="2024-01-23T21:13:42.439" v="437"/>
          <ac:spMkLst>
            <pc:docMk/>
            <pc:sldMk cId="201001522" sldId="271"/>
            <ac:spMk id="50" creationId="{AD67CE0D-4030-64B3-CB48-9F7FB3820624}"/>
          </ac:spMkLst>
        </pc:spChg>
        <pc:spChg chg="add">
          <ac:chgData name="Ashlyn Dumaw" userId="" providerId="" clId="Web-{EA3A1A8C-091B-4EC9-884B-BC193490501C}" dt="2024-01-23T21:13:42.471" v="439"/>
          <ac:spMkLst>
            <pc:docMk/>
            <pc:sldMk cId="201001522" sldId="271"/>
            <ac:spMk id="54" creationId="{85680DA9-3676-B016-7FEF-E6D3E2947BB3}"/>
          </ac:spMkLst>
        </pc:spChg>
        <pc:spChg chg="add">
          <ac:chgData name="Ashlyn Dumaw" userId="" providerId="" clId="Web-{EA3A1A8C-091B-4EC9-884B-BC193490501C}" dt="2024-01-23T21:13:42.486" v="440"/>
          <ac:spMkLst>
            <pc:docMk/>
            <pc:sldMk cId="201001522" sldId="271"/>
            <ac:spMk id="56" creationId="{8F76D590-4F2D-EF1E-BCDC-454F10D52A0F}"/>
          </ac:spMkLst>
        </pc:spChg>
        <pc:spChg chg="add">
          <ac:chgData name="Ashlyn Dumaw" userId="" providerId="" clId="Web-{EA3A1A8C-091B-4EC9-884B-BC193490501C}" dt="2024-01-23T21:13:42.486" v="441"/>
          <ac:spMkLst>
            <pc:docMk/>
            <pc:sldMk cId="201001522" sldId="271"/>
            <ac:spMk id="58" creationId="{5E8C9429-E52F-048E-83C9-AE76D1100D1E}"/>
          </ac:spMkLst>
        </pc:spChg>
        <pc:spChg chg="del mod">
          <ac:chgData name="Ashlyn Dumaw" userId="" providerId="" clId="Web-{EA3A1A8C-091B-4EC9-884B-BC193490501C}" dt="2024-01-23T21:13:41.564" v="422"/>
          <ac:spMkLst>
            <pc:docMk/>
            <pc:sldMk cId="201001522" sldId="271"/>
            <ac:spMk id="60" creationId="{DC2E471C-852A-708A-F1D5-B78807FC270B}"/>
          </ac:spMkLst>
        </pc:spChg>
        <pc:spChg chg="del mod">
          <ac:chgData name="Ashlyn Dumaw" userId="" providerId="" clId="Web-{EA3A1A8C-091B-4EC9-884B-BC193490501C}" dt="2024-01-23T21:13:41.533" v="404"/>
          <ac:spMkLst>
            <pc:docMk/>
            <pc:sldMk cId="201001522" sldId="271"/>
            <ac:spMk id="61" creationId="{20662F91-C4BF-248A-2EE5-6607B21607FE}"/>
          </ac:spMkLst>
        </pc:spChg>
        <pc:spChg chg="del mod">
          <ac:chgData name="Ashlyn Dumaw" userId="" providerId="" clId="Web-{EA3A1A8C-091B-4EC9-884B-BC193490501C}" dt="2024-01-23T21:13:41.533" v="406"/>
          <ac:spMkLst>
            <pc:docMk/>
            <pc:sldMk cId="201001522" sldId="271"/>
            <ac:spMk id="62" creationId="{98C36F55-F162-4BBE-1E36-8B871B5D0619}"/>
          </ac:spMkLst>
        </pc:spChg>
        <pc:spChg chg="add">
          <ac:chgData name="Ashlyn Dumaw" userId="" providerId="" clId="Web-{EA3A1A8C-091B-4EC9-884B-BC193490501C}" dt="2024-01-23T21:13:42.502" v="442"/>
          <ac:spMkLst>
            <pc:docMk/>
            <pc:sldMk cId="201001522" sldId="271"/>
            <ac:spMk id="63" creationId="{20E192D0-FBAA-8DEE-E396-884D3A0AE84B}"/>
          </ac:spMkLst>
        </pc:spChg>
        <pc:spChg chg="add del mod">
          <ac:chgData name="Ashlyn Dumaw" userId="" providerId="" clId="Web-{EA3A1A8C-091B-4EC9-884B-BC193490501C}" dt="2024-01-23T21:13:50.893" v="450"/>
          <ac:spMkLst>
            <pc:docMk/>
            <pc:sldMk cId="201001522" sldId="271"/>
            <ac:spMk id="65" creationId="{4C1FA674-D396-F9FF-802A-8E85A037D825}"/>
          </ac:spMkLst>
        </pc:spChg>
        <pc:spChg chg="add">
          <ac:chgData name="Ashlyn Dumaw" userId="" providerId="" clId="Web-{EA3A1A8C-091B-4EC9-884B-BC193490501C}" dt="2024-01-23T21:13:42.549" v="445"/>
          <ac:spMkLst>
            <pc:docMk/>
            <pc:sldMk cId="201001522" sldId="271"/>
            <ac:spMk id="69" creationId="{457F2F86-7FA2-F3B7-7F22-5E87AB502D65}"/>
          </ac:spMkLst>
        </pc:spChg>
        <pc:spChg chg="add">
          <ac:chgData name="Ashlyn Dumaw" userId="" providerId="" clId="Web-{EA3A1A8C-091B-4EC9-884B-BC193490501C}" dt="2024-01-23T21:13:42.580" v="446"/>
          <ac:spMkLst>
            <pc:docMk/>
            <pc:sldMk cId="201001522" sldId="271"/>
            <ac:spMk id="71" creationId="{7C7043AB-52FD-468F-76B8-75B37A715EEE}"/>
          </ac:spMkLst>
        </pc:spChg>
        <pc:spChg chg="add">
          <ac:chgData name="Ashlyn Dumaw" userId="" providerId="" clId="Web-{EA3A1A8C-091B-4EC9-884B-BC193490501C}" dt="2024-01-23T21:13:42.596" v="447"/>
          <ac:spMkLst>
            <pc:docMk/>
            <pc:sldMk cId="201001522" sldId="271"/>
            <ac:spMk id="73" creationId="{56FEADC7-348A-A5ED-EEDF-BC9AF0F8EA35}"/>
          </ac:spMkLst>
        </pc:spChg>
        <pc:grpChg chg="del">
          <ac:chgData name="Ashlyn Dumaw" userId="" providerId="" clId="Web-{EA3A1A8C-091B-4EC9-884B-BC193490501C}" dt="2024-01-23T21:13:41.564" v="414"/>
          <ac:grpSpMkLst>
            <pc:docMk/>
            <pc:sldMk cId="201001522" sldId="271"/>
            <ac:grpSpMk id="6" creationId="{A1FDA13D-0AC4-E1E1-7E54-E57F82166E5F}"/>
          </ac:grpSpMkLst>
        </pc:grpChg>
        <pc:grpChg chg="add">
          <ac:chgData name="Ashlyn Dumaw" userId="" providerId="" clId="Web-{EA3A1A8C-091B-4EC9-884B-BC193490501C}" dt="2024-01-23T21:13:42.408" v="433"/>
          <ac:grpSpMkLst>
            <pc:docMk/>
            <pc:sldMk cId="201001522" sldId="271"/>
            <ac:grpSpMk id="38" creationId="{27549A6E-F5BD-3A23-6484-C6DD373447D0}"/>
          </ac:grpSpMkLst>
        </pc:grpChg>
        <pc:picChg chg="del">
          <ac:chgData name="Ashlyn Dumaw" userId="" providerId="" clId="Web-{EA3A1A8C-091B-4EC9-884B-BC193490501C}" dt="2024-01-23T21:13:41.549" v="409"/>
          <ac:picMkLst>
            <pc:docMk/>
            <pc:sldMk cId="201001522" sldId="271"/>
            <ac:picMk id="41" creationId="{3B666C7E-5630-343B-22E0-C40A14E6AB03}"/>
          </ac:picMkLst>
        </pc:picChg>
        <pc:picChg chg="add">
          <ac:chgData name="Ashlyn Dumaw" userId="" providerId="" clId="Web-{EA3A1A8C-091B-4EC9-884B-BC193490501C}" dt="2024-01-23T21:13:42.455" v="438"/>
          <ac:picMkLst>
            <pc:docMk/>
            <pc:sldMk cId="201001522" sldId="271"/>
            <ac:picMk id="52" creationId="{22A755BA-BCDC-0AF0-BFC1-E87EBF0F8B75}"/>
          </ac:picMkLst>
        </pc:picChg>
        <pc:cxnChg chg="del">
          <ac:chgData name="Ashlyn Dumaw" userId="" providerId="" clId="Web-{EA3A1A8C-091B-4EC9-884B-BC193490501C}" dt="2024-01-23T21:13:41.564" v="421"/>
          <ac:cxnSpMkLst>
            <pc:docMk/>
            <pc:sldMk cId="201001522" sldId="271"/>
            <ac:cxnSpMk id="7" creationId="{06BC8EF7-71BB-364F-2964-4CBD79A3F50C}"/>
          </ac:cxnSpMkLst>
        </pc:cxnChg>
        <pc:cxnChg chg="add">
          <ac:chgData name="Ashlyn Dumaw" userId="" providerId="" clId="Web-{EA3A1A8C-091B-4EC9-884B-BC193490501C}" dt="2024-01-23T21:13:42.314" v="426"/>
          <ac:cxnSpMkLst>
            <pc:docMk/>
            <pc:sldMk cId="201001522" sldId="271"/>
            <ac:cxnSpMk id="12" creationId="{82B3ADFF-A34F-A488-FFD0-6085BFCE162E}"/>
          </ac:cxnSpMkLst>
        </pc:cxnChg>
        <pc:cxnChg chg="del">
          <ac:chgData name="Ashlyn Dumaw" userId="" providerId="" clId="Web-{EA3A1A8C-091B-4EC9-884B-BC193490501C}" dt="2024-01-23T21:13:41.596" v="425"/>
          <ac:cxnSpMkLst>
            <pc:docMk/>
            <pc:sldMk cId="201001522" sldId="271"/>
            <ac:cxnSpMk id="17" creationId="{A851F6E7-F6DB-6D58-88B3-3E627206F372}"/>
          </ac:cxnSpMkLst>
        </pc:cxnChg>
        <pc:cxnChg chg="add">
          <ac:chgData name="Ashlyn Dumaw" userId="" providerId="" clId="Web-{EA3A1A8C-091B-4EC9-884B-BC193490501C}" dt="2024-01-23T21:13:42.330" v="428"/>
          <ac:cxnSpMkLst>
            <pc:docMk/>
            <pc:sldMk cId="201001522" sldId="271"/>
            <ac:cxnSpMk id="22" creationId="{6686A7A4-C9E2-7A3D-7EE4-A11B44C99F6C}"/>
          </ac:cxnSpMkLst>
        </pc:cxnChg>
        <pc:cxnChg chg="del mod">
          <ac:chgData name="Ashlyn Dumaw" userId="" providerId="" clId="Web-{EA3A1A8C-091B-4EC9-884B-BC193490501C}" dt="2024-01-23T21:13:41.564" v="417"/>
          <ac:cxnSpMkLst>
            <pc:docMk/>
            <pc:sldMk cId="201001522" sldId="271"/>
            <ac:cxnSpMk id="23" creationId="{12C97133-F346-E22E-9A0E-135085B24F01}"/>
          </ac:cxnSpMkLst>
        </pc:cxnChg>
        <pc:cxnChg chg="del">
          <ac:chgData name="Ashlyn Dumaw" userId="" providerId="" clId="Web-{EA3A1A8C-091B-4EC9-884B-BC193490501C}" dt="2024-01-23T21:13:41.564" v="416"/>
          <ac:cxnSpMkLst>
            <pc:docMk/>
            <pc:sldMk cId="201001522" sldId="271"/>
            <ac:cxnSpMk id="24" creationId="{B4554752-E505-274C-6739-E874E02F94F4}"/>
          </ac:cxnSpMkLst>
        </pc:cxnChg>
        <pc:cxnChg chg="add">
          <ac:chgData name="Ashlyn Dumaw" userId="" providerId="" clId="Web-{EA3A1A8C-091B-4EC9-884B-BC193490501C}" dt="2024-01-23T21:13:42.361" v="432"/>
          <ac:cxnSpMkLst>
            <pc:docMk/>
            <pc:sldMk cId="201001522" sldId="271"/>
            <ac:cxnSpMk id="34" creationId="{556C7DB2-7C22-1777-E736-D5689F0771AC}"/>
          </ac:cxnSpMkLst>
        </pc:cxnChg>
        <pc:cxnChg chg="add">
          <ac:chgData name="Ashlyn Dumaw" userId="" providerId="" clId="Web-{EA3A1A8C-091B-4EC9-884B-BC193490501C}" dt="2024-01-23T21:13:42.533" v="444"/>
          <ac:cxnSpMkLst>
            <pc:docMk/>
            <pc:sldMk cId="201001522" sldId="271"/>
            <ac:cxnSpMk id="67" creationId="{DD5761BD-C89B-E910-8321-A3B290E8D7B6}"/>
          </ac:cxnSpMkLst>
        </pc:cxnChg>
      </pc:sldChg>
      <pc:sldChg chg="addSp delSp modSp addAnim delAnim">
        <pc:chgData name="Ashlyn Dumaw" userId="" providerId="" clId="Web-{EA3A1A8C-091B-4EC9-884B-BC193490501C}" dt="2024-01-23T21:24:59.759" v="569"/>
        <pc:sldMkLst>
          <pc:docMk/>
          <pc:sldMk cId="3834539551" sldId="272"/>
        </pc:sldMkLst>
        <pc:spChg chg="mod">
          <ac:chgData name="Ashlyn Dumaw" userId="" providerId="" clId="Web-{EA3A1A8C-091B-4EC9-884B-BC193490501C}" dt="2024-01-23T21:13:26.189" v="402" actId="20577"/>
          <ac:spMkLst>
            <pc:docMk/>
            <pc:sldMk cId="3834539551" sldId="272"/>
            <ac:spMk id="3" creationId="{16D9FB78-6152-5521-80A2-B3FC967354D3}"/>
          </ac:spMkLst>
        </pc:spChg>
        <pc:spChg chg="del mod">
          <ac:chgData name="Ashlyn Dumaw" userId="" providerId="" clId="Web-{EA3A1A8C-091B-4EC9-884B-BC193490501C}" dt="2024-01-23T21:10:06.557" v="316"/>
          <ac:spMkLst>
            <pc:docMk/>
            <pc:sldMk cId="3834539551" sldId="272"/>
            <ac:spMk id="4" creationId="{C0E44E81-56F5-3B0D-6C4C-DB79B6242CB8}"/>
          </ac:spMkLst>
        </pc:spChg>
        <pc:spChg chg="mod">
          <ac:chgData name="Ashlyn Dumaw" userId="" providerId="" clId="Web-{EA3A1A8C-091B-4EC9-884B-BC193490501C}" dt="2024-01-23T21:11:15.591" v="360"/>
          <ac:spMkLst>
            <pc:docMk/>
            <pc:sldMk cId="3834539551" sldId="272"/>
            <ac:spMk id="5" creationId="{73641846-E900-3B27-FDCE-82823B1708AB}"/>
          </ac:spMkLst>
        </pc:spChg>
        <pc:spChg chg="mod">
          <ac:chgData name="Ashlyn Dumaw" userId="" providerId="" clId="Web-{EA3A1A8C-091B-4EC9-884B-BC193490501C}" dt="2024-01-23T21:11:15.403" v="352"/>
          <ac:spMkLst>
            <pc:docMk/>
            <pc:sldMk cId="3834539551" sldId="272"/>
            <ac:spMk id="8" creationId="{3C0924FF-5618-C3DC-8EC2-E542D054026A}"/>
          </ac:spMkLst>
        </pc:spChg>
        <pc:spChg chg="mod">
          <ac:chgData name="Ashlyn Dumaw" userId="" providerId="" clId="Web-{EA3A1A8C-091B-4EC9-884B-BC193490501C}" dt="2024-01-23T21:11:15.513" v="358"/>
          <ac:spMkLst>
            <pc:docMk/>
            <pc:sldMk cId="3834539551" sldId="272"/>
            <ac:spMk id="9" creationId="{E32CA450-2D6A-C501-8089-5626626B02F0}"/>
          </ac:spMkLst>
        </pc:spChg>
        <pc:spChg chg="mod">
          <ac:chgData name="Ashlyn Dumaw" userId="" providerId="" clId="Web-{EA3A1A8C-091B-4EC9-884B-BC193490501C}" dt="2024-01-23T21:11:15.419" v="353"/>
          <ac:spMkLst>
            <pc:docMk/>
            <pc:sldMk cId="3834539551" sldId="272"/>
            <ac:spMk id="10" creationId="{7AC2F4F8-0FCA-5B78-9693-4C741A6A778B}"/>
          </ac:spMkLst>
        </pc:spChg>
        <pc:spChg chg="del mod">
          <ac:chgData name="Ashlyn Dumaw" userId="" providerId="" clId="Web-{EA3A1A8C-091B-4EC9-884B-BC193490501C}" dt="2024-01-23T21:10:06.323" v="315"/>
          <ac:spMkLst>
            <pc:docMk/>
            <pc:sldMk cId="3834539551" sldId="272"/>
            <ac:spMk id="11" creationId="{FF26498E-FEF6-D088-D3C5-DB994E629FD4}"/>
          </ac:spMkLst>
        </pc:spChg>
        <pc:spChg chg="mod">
          <ac:chgData name="Ashlyn Dumaw" userId="" providerId="" clId="Web-{EA3A1A8C-091B-4EC9-884B-BC193490501C}" dt="2024-01-23T21:11:15.435" v="354"/>
          <ac:spMkLst>
            <pc:docMk/>
            <pc:sldMk cId="3834539551" sldId="272"/>
            <ac:spMk id="13" creationId="{BE081623-FF1D-374F-CCA0-355820753DBF}"/>
          </ac:spMkLst>
        </pc:spChg>
        <pc:spChg chg="mod">
          <ac:chgData name="Ashlyn Dumaw" userId="" providerId="" clId="Web-{EA3A1A8C-091B-4EC9-884B-BC193490501C}" dt="2024-01-23T21:11:25.560" v="361" actId="1076"/>
          <ac:spMkLst>
            <pc:docMk/>
            <pc:sldMk cId="3834539551" sldId="272"/>
            <ac:spMk id="14" creationId="{FB988EE6-9079-B521-336D-743763C6F5DA}"/>
          </ac:spMkLst>
        </pc:spChg>
        <pc:spChg chg="mod">
          <ac:chgData name="Ashlyn Dumaw" userId="" providerId="" clId="Web-{EA3A1A8C-091B-4EC9-884B-BC193490501C}" dt="2024-01-23T21:11:15.310" v="349"/>
          <ac:spMkLst>
            <pc:docMk/>
            <pc:sldMk cId="3834539551" sldId="272"/>
            <ac:spMk id="15" creationId="{0D59CE6A-F2B8-D976-2BB7-E5ECBB4D70A0}"/>
          </ac:spMkLst>
        </pc:spChg>
        <pc:spChg chg="add del mod">
          <ac:chgData name="Ashlyn Dumaw" userId="" providerId="" clId="Web-{EA3A1A8C-091B-4EC9-884B-BC193490501C}" dt="2024-01-23T21:10:17.823" v="320"/>
          <ac:spMkLst>
            <pc:docMk/>
            <pc:sldMk cId="3834539551" sldId="272"/>
            <ac:spMk id="16" creationId="{AB880466-2424-A75D-327C-31D998878B01}"/>
          </ac:spMkLst>
        </pc:spChg>
        <pc:spChg chg="mod">
          <ac:chgData name="Ashlyn Dumaw" userId="" providerId="" clId="Web-{EA3A1A8C-091B-4EC9-884B-BC193490501C}" dt="2024-01-23T21:12:02.295" v="371" actId="1076"/>
          <ac:spMkLst>
            <pc:docMk/>
            <pc:sldMk cId="3834539551" sldId="272"/>
            <ac:spMk id="19" creationId="{3C1E2DE0-755F-A9A2-51EE-E8F88221638A}"/>
          </ac:spMkLst>
        </pc:spChg>
        <pc:spChg chg="mod">
          <ac:chgData name="Ashlyn Dumaw" userId="" providerId="" clId="Web-{EA3A1A8C-091B-4EC9-884B-BC193490501C}" dt="2024-01-23T21:11:52.451" v="368" actId="1076"/>
          <ac:spMkLst>
            <pc:docMk/>
            <pc:sldMk cId="3834539551" sldId="272"/>
            <ac:spMk id="20" creationId="{85C15EE7-1356-746E-1627-C2EC7545D363}"/>
          </ac:spMkLst>
        </pc:spChg>
        <pc:spChg chg="add del">
          <ac:chgData name="Ashlyn Dumaw" userId="" providerId="" clId="Web-{EA3A1A8C-091B-4EC9-884B-BC193490501C}" dt="2024-01-23T21:10:14.182" v="319"/>
          <ac:spMkLst>
            <pc:docMk/>
            <pc:sldMk cId="3834539551" sldId="272"/>
            <ac:spMk id="21" creationId="{F82EAEF2-FB31-7DBD-D0D7-8AEAA2EF6759}"/>
          </ac:spMkLst>
        </pc:spChg>
        <pc:spChg chg="add del mod">
          <ac:chgData name="Ashlyn Dumaw" userId="" providerId="" clId="Web-{EA3A1A8C-091B-4EC9-884B-BC193490501C}" dt="2024-01-23T21:14:06.284" v="453" actId="20577"/>
          <ac:spMkLst>
            <pc:docMk/>
            <pc:sldMk cId="3834539551" sldId="272"/>
            <ac:spMk id="24" creationId="{109EB93E-90B5-FB62-1B34-10EC7B79F80F}"/>
          </ac:spMkLst>
        </pc:spChg>
        <pc:spChg chg="add mod">
          <ac:chgData name="Ashlyn Dumaw" userId="" providerId="" clId="Web-{EA3A1A8C-091B-4EC9-884B-BC193490501C}" dt="2024-01-23T21:13:35.455" v="403" actId="1076"/>
          <ac:spMkLst>
            <pc:docMk/>
            <pc:sldMk cId="3834539551" sldId="272"/>
            <ac:spMk id="25" creationId="{EA101030-A56B-FBAC-0DBC-EC5AD7CF53F4}"/>
          </ac:spMkLst>
        </pc:spChg>
        <pc:spChg chg="mod">
          <ac:chgData name="Ashlyn Dumaw" userId="" providerId="" clId="Web-{EA3A1A8C-091B-4EC9-884B-BC193490501C}" dt="2024-01-23T21:11:30.919" v="362" actId="1076"/>
          <ac:spMkLst>
            <pc:docMk/>
            <pc:sldMk cId="3834539551" sldId="272"/>
            <ac:spMk id="29" creationId="{3D9C27BF-BBC3-9E97-857E-37954AD6892D}"/>
          </ac:spMkLst>
        </pc:spChg>
        <pc:spChg chg="mod">
          <ac:chgData name="Ashlyn Dumaw" userId="" providerId="" clId="Web-{EA3A1A8C-091B-4EC9-884B-BC193490501C}" dt="2024-01-23T21:11:15.466" v="356"/>
          <ac:spMkLst>
            <pc:docMk/>
            <pc:sldMk cId="3834539551" sldId="272"/>
            <ac:spMk id="44" creationId="{8491D53F-8109-3665-368D-DD6CB1C3103D}"/>
          </ac:spMkLst>
        </pc:spChg>
        <pc:spChg chg="mod">
          <ac:chgData name="Ashlyn Dumaw" userId="" providerId="" clId="Web-{EA3A1A8C-091B-4EC9-884B-BC193490501C}" dt="2024-01-23T21:11:15.497" v="357"/>
          <ac:spMkLst>
            <pc:docMk/>
            <pc:sldMk cId="3834539551" sldId="272"/>
            <ac:spMk id="48" creationId="{34FF8380-B40A-B53B-0867-4EF1F95ECF59}"/>
          </ac:spMkLst>
        </pc:spChg>
        <pc:spChg chg="mod">
          <ac:chgData name="Ashlyn Dumaw" userId="" providerId="" clId="Web-{EA3A1A8C-091B-4EC9-884B-BC193490501C}" dt="2024-01-23T21:11:36.326" v="363" actId="1076"/>
          <ac:spMkLst>
            <pc:docMk/>
            <pc:sldMk cId="3834539551" sldId="272"/>
            <ac:spMk id="60" creationId="{DC2E471C-852A-708A-F1D5-B78807FC270B}"/>
          </ac:spMkLst>
        </pc:spChg>
        <pc:spChg chg="mod">
          <ac:chgData name="Ashlyn Dumaw" userId="" providerId="" clId="Web-{EA3A1A8C-091B-4EC9-884B-BC193490501C}" dt="2024-01-23T21:11:15.544" v="359"/>
          <ac:spMkLst>
            <pc:docMk/>
            <pc:sldMk cId="3834539551" sldId="272"/>
            <ac:spMk id="61" creationId="{20662F91-C4BF-248A-2EE5-6607B21607FE}"/>
          </ac:spMkLst>
        </pc:spChg>
        <pc:cxnChg chg="mod">
          <ac:chgData name="Ashlyn Dumaw" userId="" providerId="" clId="Web-{EA3A1A8C-091B-4EC9-884B-BC193490501C}" dt="2024-01-23T21:11:57.420" v="370" actId="1076"/>
          <ac:cxnSpMkLst>
            <pc:docMk/>
            <pc:sldMk cId="3834539551" sldId="272"/>
            <ac:cxnSpMk id="7" creationId="{06BC8EF7-71BB-364F-2964-4CBD79A3F50C}"/>
          </ac:cxnSpMkLst>
        </pc:cxnChg>
        <pc:cxnChg chg="mod">
          <ac:chgData name="Ashlyn Dumaw" userId="" providerId="" clId="Web-{EA3A1A8C-091B-4EC9-884B-BC193490501C}" dt="2024-01-23T21:11:54.998" v="369" actId="1076"/>
          <ac:cxnSpMkLst>
            <pc:docMk/>
            <pc:sldMk cId="3834539551" sldId="272"/>
            <ac:cxnSpMk id="17" creationId="{A851F6E7-F6DB-6D58-88B3-3E627206F372}"/>
          </ac:cxnSpMkLst>
        </pc:cxnChg>
        <pc:cxnChg chg="mod">
          <ac:chgData name="Ashlyn Dumaw" userId="" providerId="" clId="Web-{EA3A1A8C-091B-4EC9-884B-BC193490501C}" dt="2024-01-23T21:11:36.326" v="363" actId="1076"/>
          <ac:cxnSpMkLst>
            <pc:docMk/>
            <pc:sldMk cId="3834539551" sldId="272"/>
            <ac:cxnSpMk id="23" creationId="{12C97133-F346-E22E-9A0E-135085B24F01}"/>
          </ac:cxnSpMkLst>
        </pc:cxnChg>
      </pc:sldChg>
      <pc:sldChg chg="modSp">
        <pc:chgData name="Ashlyn Dumaw" userId="" providerId="" clId="Web-{EA3A1A8C-091B-4EC9-884B-BC193490501C}" dt="2024-01-23T20:51:47.661" v="33" actId="20577"/>
        <pc:sldMkLst>
          <pc:docMk/>
          <pc:sldMk cId="93273308" sldId="273"/>
        </pc:sldMkLst>
        <pc:spChg chg="mod">
          <ac:chgData name="Ashlyn Dumaw" userId="" providerId="" clId="Web-{EA3A1A8C-091B-4EC9-884B-BC193490501C}" dt="2024-01-23T20:51:16.067" v="29" actId="20577"/>
          <ac:spMkLst>
            <pc:docMk/>
            <pc:sldMk cId="93273308" sldId="273"/>
            <ac:spMk id="2" creationId="{B48BA1D9-83BE-E119-827D-7924F4E4A09F}"/>
          </ac:spMkLst>
        </pc:spChg>
        <pc:spChg chg="mod">
          <ac:chgData name="Ashlyn Dumaw" userId="" providerId="" clId="Web-{EA3A1A8C-091B-4EC9-884B-BC193490501C}" dt="2024-01-23T20:51:47.661" v="33" actId="20577"/>
          <ac:spMkLst>
            <pc:docMk/>
            <pc:sldMk cId="93273308" sldId="273"/>
            <ac:spMk id="3" creationId="{B63F785A-9163-9D8A-C815-893A759C799B}"/>
          </ac:spMkLst>
        </pc:spChg>
        <pc:picChg chg="mod">
          <ac:chgData name="Ashlyn Dumaw" userId="" providerId="" clId="Web-{EA3A1A8C-091B-4EC9-884B-BC193490501C}" dt="2024-01-23T20:46:59.496" v="27" actId="1076"/>
          <ac:picMkLst>
            <pc:docMk/>
            <pc:sldMk cId="93273308" sldId="273"/>
            <ac:picMk id="4" creationId="{A3432555-6FFB-94EE-C20C-FD25BA1B6BA7}"/>
          </ac:picMkLst>
        </pc:picChg>
      </pc:sldChg>
      <pc:sldChg chg="new del">
        <pc:chgData name="Ashlyn Dumaw" userId="" providerId="" clId="Web-{EA3A1A8C-091B-4EC9-884B-BC193490501C}" dt="2024-01-23T21:34:15.871" v="603"/>
        <pc:sldMkLst>
          <pc:docMk/>
          <pc:sldMk cId="576633745" sldId="275"/>
        </pc:sldMkLst>
      </pc:sldChg>
      <pc:sldChg chg="del">
        <pc:chgData name="Ashlyn Dumaw" userId="" providerId="" clId="Web-{EA3A1A8C-091B-4EC9-884B-BC193490501C}" dt="2024-01-23T20:50:51.738" v="28"/>
        <pc:sldMkLst>
          <pc:docMk/>
          <pc:sldMk cId="1144547897" sldId="275"/>
        </pc:sldMkLst>
      </pc:sldChg>
      <pc:sldChg chg="addSp delSp modSp add replId addAnim delAnim">
        <pc:chgData name="Ashlyn Dumaw" userId="" providerId="" clId="Web-{EA3A1A8C-091B-4EC9-884B-BC193490501C}" dt="2024-01-23T22:33:19.079" v="640" actId="20577"/>
        <pc:sldMkLst>
          <pc:docMk/>
          <pc:sldMk cId="2117770633" sldId="275"/>
        </pc:sldMkLst>
        <pc:spChg chg="mod">
          <ac:chgData name="Ashlyn Dumaw" userId="" providerId="" clId="Web-{EA3A1A8C-091B-4EC9-884B-BC193490501C}" dt="2024-01-23T22:31:21.903" v="606" actId="20577"/>
          <ac:spMkLst>
            <pc:docMk/>
            <pc:sldMk cId="2117770633" sldId="275"/>
            <ac:spMk id="2" creationId="{C4BC5667-DCF1-BF58-65F0-C8B911BAE680}"/>
          </ac:spMkLst>
        </pc:spChg>
        <pc:spChg chg="del">
          <ac:chgData name="Ashlyn Dumaw" userId="" providerId="" clId="Web-{EA3A1A8C-091B-4EC9-884B-BC193490501C}" dt="2024-01-23T22:32:11.342" v="623"/>
          <ac:spMkLst>
            <pc:docMk/>
            <pc:sldMk cId="2117770633" sldId="275"/>
            <ac:spMk id="4" creationId="{2A8946E8-C4FF-317C-95FA-35F346CDA464}"/>
          </ac:spMkLst>
        </pc:spChg>
        <pc:spChg chg="mod">
          <ac:chgData name="Ashlyn Dumaw" userId="" providerId="" clId="Web-{EA3A1A8C-091B-4EC9-884B-BC193490501C}" dt="2024-01-23T22:33:00.672" v="635" actId="20577"/>
          <ac:spMkLst>
            <pc:docMk/>
            <pc:sldMk cId="2117770633" sldId="275"/>
            <ac:spMk id="11" creationId="{29BB753A-0DEF-C614-3713-3D815BCD24E8}"/>
          </ac:spMkLst>
        </pc:spChg>
        <pc:spChg chg="add del mod">
          <ac:chgData name="Ashlyn Dumaw" userId="" providerId="" clId="Web-{EA3A1A8C-091B-4EC9-884B-BC193490501C}" dt="2024-01-23T22:32:04.983" v="621"/>
          <ac:spMkLst>
            <pc:docMk/>
            <pc:sldMk cId="2117770633" sldId="275"/>
            <ac:spMk id="13" creationId="{72C9946C-31EB-F454-A117-007BC2115FE9}"/>
          </ac:spMkLst>
        </pc:spChg>
        <pc:spChg chg="del">
          <ac:chgData name="Ashlyn Dumaw" userId="" providerId="" clId="Web-{EA3A1A8C-091B-4EC9-884B-BC193490501C}" dt="2024-01-23T22:32:11.342" v="624"/>
          <ac:spMkLst>
            <pc:docMk/>
            <pc:sldMk cId="2117770633" sldId="275"/>
            <ac:spMk id="14" creationId="{2490D388-3C0D-5B07-1CCE-42623EBE392F}"/>
          </ac:spMkLst>
        </pc:spChg>
        <pc:spChg chg="add del mod">
          <ac:chgData name="Ashlyn Dumaw" userId="" providerId="" clId="Web-{EA3A1A8C-091B-4EC9-884B-BC193490501C}" dt="2024-01-23T22:32:04.983" v="620"/>
          <ac:spMkLst>
            <pc:docMk/>
            <pc:sldMk cId="2117770633" sldId="275"/>
            <ac:spMk id="16" creationId="{BAA4E97B-EB91-6122-F23A-A68EA2E0C7EA}"/>
          </ac:spMkLst>
        </pc:spChg>
        <pc:spChg chg="mod">
          <ac:chgData name="Ashlyn Dumaw" userId="" providerId="" clId="Web-{EA3A1A8C-091B-4EC9-884B-BC193490501C}" dt="2024-01-23T22:33:19.079" v="640" actId="20577"/>
          <ac:spMkLst>
            <pc:docMk/>
            <pc:sldMk cId="2117770633" sldId="275"/>
            <ac:spMk id="18" creationId="{858D0717-BE45-83E1-64FC-97F86E9F9B0D}"/>
          </ac:spMkLst>
        </pc:spChg>
        <pc:spChg chg="add del mod">
          <ac:chgData name="Ashlyn Dumaw" userId="" providerId="" clId="Web-{EA3A1A8C-091B-4EC9-884B-BC193490501C}" dt="2024-01-23T22:32:04.983" v="619"/>
          <ac:spMkLst>
            <pc:docMk/>
            <pc:sldMk cId="2117770633" sldId="275"/>
            <ac:spMk id="19" creationId="{51E08C50-6FC5-56F7-FE95-A8AEE3FC1002}"/>
          </ac:spMkLst>
        </pc:spChg>
        <pc:spChg chg="add mod">
          <ac:chgData name="Ashlyn Dumaw" userId="" providerId="" clId="Web-{EA3A1A8C-091B-4EC9-884B-BC193490501C}" dt="2024-01-23T22:32:58.454" v="634" actId="20577"/>
          <ac:spMkLst>
            <pc:docMk/>
            <pc:sldMk cId="2117770633" sldId="275"/>
            <ac:spMk id="21" creationId="{F79CED52-5ECF-D213-F0AD-D17A5B9C437F}"/>
          </ac:spMkLst>
        </pc:spChg>
        <pc:spChg chg="add">
          <ac:chgData name="Ashlyn Dumaw" userId="" providerId="" clId="Web-{EA3A1A8C-091B-4EC9-884B-BC193490501C}" dt="2024-01-23T22:32:15.233" v="626"/>
          <ac:spMkLst>
            <pc:docMk/>
            <pc:sldMk cId="2117770633" sldId="275"/>
            <ac:spMk id="23" creationId="{2F2AD695-A9A5-0DDF-6B54-C87DBF973C6C}"/>
          </ac:spMkLst>
        </pc:spChg>
        <pc:spChg chg="add">
          <ac:chgData name="Ashlyn Dumaw" userId="" providerId="" clId="Web-{EA3A1A8C-091B-4EC9-884B-BC193490501C}" dt="2024-01-23T22:32:15.233" v="626"/>
          <ac:spMkLst>
            <pc:docMk/>
            <pc:sldMk cId="2117770633" sldId="275"/>
            <ac:spMk id="24" creationId="{B261B749-B66E-742E-66CF-44014357B945}"/>
          </ac:spMkLst>
        </pc:spChg>
        <pc:picChg chg="del">
          <ac:chgData name="Ashlyn Dumaw" userId="" providerId="" clId="Web-{EA3A1A8C-091B-4EC9-884B-BC193490501C}" dt="2024-01-23T22:32:14.171" v="625"/>
          <ac:picMkLst>
            <pc:docMk/>
            <pc:sldMk cId="2117770633" sldId="275"/>
            <ac:picMk id="5" creationId="{C543A96F-9EF9-61FB-C533-D39E539D6F13}"/>
          </ac:picMkLst>
        </pc:picChg>
        <pc:picChg chg="add del mod">
          <ac:chgData name="Ashlyn Dumaw" userId="" providerId="" clId="Web-{EA3A1A8C-091B-4EC9-884B-BC193490501C}" dt="2024-01-23T22:32:04.983" v="622"/>
          <ac:picMkLst>
            <pc:docMk/>
            <pc:sldMk cId="2117770633" sldId="275"/>
            <ac:picMk id="7" creationId="{603B6792-5CE6-AE5D-15BE-6B005B522A8C}"/>
          </ac:picMkLst>
        </pc:picChg>
        <pc:picChg chg="add">
          <ac:chgData name="Ashlyn Dumaw" userId="" providerId="" clId="Web-{EA3A1A8C-091B-4EC9-884B-BC193490501C}" dt="2024-01-23T22:32:15.233" v="626"/>
          <ac:picMkLst>
            <pc:docMk/>
            <pc:sldMk cId="2117770633" sldId="275"/>
            <ac:picMk id="20" creationId="{ABA5CD65-C6DF-B10D-64FD-6BF878844685}"/>
          </ac:picMkLst>
        </pc:picChg>
      </pc:sldChg>
      <pc:sldChg chg="add del replId">
        <pc:chgData name="Ashlyn Dumaw" userId="" providerId="" clId="Web-{EA3A1A8C-091B-4EC9-884B-BC193490501C}" dt="2024-01-23T21:03:25.872" v="254"/>
        <pc:sldMkLst>
          <pc:docMk/>
          <pc:sldMk cId="2696384250" sldId="27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0AC4F0-8A88-DC4C-A701-B40B1D55D11E}" type="datetimeFigureOut">
              <a:rPr lang="en-US" smtClean="0"/>
              <a:t>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5BE39-A7D7-884F-B817-9C621C1483D2}" type="slidenum">
              <a:rPr lang="en-US" smtClean="0"/>
              <a:t>‹#›</a:t>
            </a:fld>
            <a:endParaRPr lang="en-US"/>
          </a:p>
        </p:txBody>
      </p:sp>
    </p:spTree>
    <p:extLst>
      <p:ext uri="{BB962C8B-B14F-4D97-AF65-F5344CB8AC3E}">
        <p14:creationId xmlns:p14="http://schemas.microsoft.com/office/powerpoint/2010/main" val="4274688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Times New Roman" panose="02020603050405020304" pitchFamily="18" charset="0"/>
              </a:rPr>
              <a:t>generic detector set up: semiconductor, potential difference, ammeter.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Times New Roman" panose="02020603050405020304" pitchFamily="18" charset="0"/>
              </a:rPr>
              <a:t>To review, we can zoom into the semiconductor energy levels. there is the valence and and conduction band. the difference between these bands is represented by the band gap (energy an electron needs to make the jump between levels).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Times New Roman" panose="02020603050405020304" pitchFamily="18" charset="0"/>
              </a:rPr>
              <a:t>when a photon interacts with a semiconductor, we can consider two main cases depending on the relative photon energy and band gap energy.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Times New Roman" panose="02020603050405020304" pitchFamily="18" charset="0"/>
              </a:rPr>
              <a:t>case 1 – photon has enough energy to excite electron across band gap. electron in conduction band (hence the name) will flow </a:t>
            </a:r>
          </a:p>
          <a:p>
            <a:endParaRPr lang="en-US" dirty="0">
              <a:latin typeface="Garamond" panose="02020404030301010803" pitchFamily="18" charset="0"/>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dirty="0">
              <a:effectLst/>
              <a:latin typeface="Times New Roman" panose="02020603050405020304" pitchFamily="18" charset="0"/>
              <a:ea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1200" dirty="0">
              <a:effectLst/>
              <a:latin typeface="Times New Roman" panose="02020603050405020304" pitchFamily="18" charset="0"/>
              <a:ea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dirty="0"/>
          </a:p>
          <a:p>
            <a:endParaRPr lang="en-US" dirty="0"/>
          </a:p>
        </p:txBody>
      </p:sp>
      <p:sp>
        <p:nvSpPr>
          <p:cNvPr id="4" name="Slide Number Placeholder 3"/>
          <p:cNvSpPr>
            <a:spLocks noGrp="1"/>
          </p:cNvSpPr>
          <p:nvPr>
            <p:ph type="sldNum" sz="quarter" idx="5"/>
          </p:nvPr>
        </p:nvSpPr>
        <p:spPr/>
        <p:txBody>
          <a:bodyPr/>
          <a:lstStyle/>
          <a:p>
            <a:fld id="{66E5BE39-A7D7-884F-B817-9C621C1483D2}" type="slidenum">
              <a:rPr lang="en-US" smtClean="0"/>
              <a:t>3</a:t>
            </a:fld>
            <a:endParaRPr lang="en-US"/>
          </a:p>
        </p:txBody>
      </p:sp>
    </p:spTree>
    <p:extLst>
      <p:ext uri="{BB962C8B-B14F-4D97-AF65-F5344CB8AC3E}">
        <p14:creationId xmlns:p14="http://schemas.microsoft.com/office/powerpoint/2010/main" val="4042457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second case, the photon doesn’t have enough energy to excite the electron and therefore no current will flow</a:t>
            </a:r>
          </a:p>
          <a:p>
            <a:endParaRPr lang="en-US" dirty="0"/>
          </a:p>
        </p:txBody>
      </p:sp>
      <p:sp>
        <p:nvSpPr>
          <p:cNvPr id="4" name="Slide Number Placeholder 3"/>
          <p:cNvSpPr>
            <a:spLocks noGrp="1"/>
          </p:cNvSpPr>
          <p:nvPr>
            <p:ph type="sldNum" sz="quarter" idx="5"/>
          </p:nvPr>
        </p:nvSpPr>
        <p:spPr/>
        <p:txBody>
          <a:bodyPr/>
          <a:lstStyle/>
          <a:p>
            <a:fld id="{66E5BE39-A7D7-884F-B817-9C621C1483D2}" type="slidenum">
              <a:rPr lang="en-US" smtClean="0"/>
              <a:t>4</a:t>
            </a:fld>
            <a:endParaRPr lang="en-US"/>
          </a:p>
        </p:txBody>
      </p:sp>
    </p:spTree>
    <p:extLst>
      <p:ext uri="{BB962C8B-B14F-4D97-AF65-F5344CB8AC3E}">
        <p14:creationId xmlns:p14="http://schemas.microsoft.com/office/powerpoint/2010/main" val="2942805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have reviewed, lets take a look at the first given detector</a:t>
            </a:r>
          </a:p>
          <a:p>
            <a:endParaRPr lang="en-US" dirty="0"/>
          </a:p>
          <a:p>
            <a:r>
              <a:rPr lang="en-US" dirty="0"/>
              <a:t>like we just reviewed, first lets compare the energy of the photons to the energy gap of the semiconductor. ** photon1 more or less energy than gap of type A? and photon 2? </a:t>
            </a:r>
          </a:p>
        </p:txBody>
      </p:sp>
      <p:sp>
        <p:nvSpPr>
          <p:cNvPr id="4" name="Slide Number Placeholder 3"/>
          <p:cNvSpPr>
            <a:spLocks noGrp="1"/>
          </p:cNvSpPr>
          <p:nvPr>
            <p:ph type="sldNum" sz="quarter" idx="5"/>
          </p:nvPr>
        </p:nvSpPr>
        <p:spPr/>
        <p:txBody>
          <a:bodyPr/>
          <a:lstStyle/>
          <a:p>
            <a:fld id="{66E5BE39-A7D7-884F-B817-9C621C1483D2}" type="slidenum">
              <a:rPr lang="en-US" smtClean="0"/>
              <a:t>5</a:t>
            </a:fld>
            <a:endParaRPr lang="en-US"/>
          </a:p>
        </p:txBody>
      </p:sp>
    </p:spTree>
    <p:extLst>
      <p:ext uri="{BB962C8B-B14F-4D97-AF65-F5344CB8AC3E}">
        <p14:creationId xmlns:p14="http://schemas.microsoft.com/office/powerpoint/2010/main" val="3061253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11B40-2440-1DE5-771D-8FE2AF5A5D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359C8E-6F24-DD82-AD8E-9548D525C4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7E86E8-11A2-8822-EE5C-B30E3A5A3BAA}"/>
              </a:ext>
            </a:extLst>
          </p:cNvPr>
          <p:cNvSpPr>
            <a:spLocks noGrp="1"/>
          </p:cNvSpPr>
          <p:nvPr>
            <p:ph type="body" idx="1"/>
          </p:nvPr>
        </p:nvSpPr>
        <p:spPr/>
        <p:txBody>
          <a:bodyPr/>
          <a:lstStyle/>
          <a:p>
            <a:r>
              <a:rPr lang="en-US" dirty="0"/>
              <a:t>now that we have reviewed, lets take a look at the first given detector</a:t>
            </a:r>
          </a:p>
          <a:p>
            <a:endParaRPr lang="en-US" dirty="0"/>
          </a:p>
          <a:p>
            <a:r>
              <a:rPr lang="en-US" dirty="0"/>
              <a:t>like we just reviewed, first lets compare the energy of the photons to the energy gap of the semiconductor. ** photon1 more or less energy than gap of type A? and photon 2? </a:t>
            </a:r>
          </a:p>
        </p:txBody>
      </p:sp>
      <p:sp>
        <p:nvSpPr>
          <p:cNvPr id="4" name="Slide Number Placeholder 3">
            <a:extLst>
              <a:ext uri="{FF2B5EF4-FFF2-40B4-BE49-F238E27FC236}">
                <a16:creationId xmlns:a16="http://schemas.microsoft.com/office/drawing/2014/main" id="{2A802003-3240-2831-113D-0EF732D79F0A}"/>
              </a:ext>
            </a:extLst>
          </p:cNvPr>
          <p:cNvSpPr>
            <a:spLocks noGrp="1"/>
          </p:cNvSpPr>
          <p:nvPr>
            <p:ph type="sldNum" sz="quarter" idx="5"/>
          </p:nvPr>
        </p:nvSpPr>
        <p:spPr/>
        <p:txBody>
          <a:bodyPr/>
          <a:lstStyle/>
          <a:p>
            <a:fld id="{66E5BE39-A7D7-884F-B817-9C621C1483D2}" type="slidenum">
              <a:rPr lang="en-US" smtClean="0"/>
              <a:t>6</a:t>
            </a:fld>
            <a:endParaRPr lang="en-US"/>
          </a:p>
        </p:txBody>
      </p:sp>
    </p:spTree>
    <p:extLst>
      <p:ext uri="{BB962C8B-B14F-4D97-AF65-F5344CB8AC3E}">
        <p14:creationId xmlns:p14="http://schemas.microsoft.com/office/powerpoint/2010/main" val="502193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28ACE3-18B0-B679-8DE1-E784C60AEA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BB84AD-96DF-8042-9C0E-F9317576D9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3FC3241-E6FD-C5B6-B5D5-F5B9C8D2E8B3}"/>
              </a:ext>
            </a:extLst>
          </p:cNvPr>
          <p:cNvSpPr>
            <a:spLocks noGrp="1"/>
          </p:cNvSpPr>
          <p:nvPr>
            <p:ph type="body" idx="1"/>
          </p:nvPr>
        </p:nvSpPr>
        <p:spPr/>
        <p:txBody>
          <a:bodyPr/>
          <a:lstStyle/>
          <a:p>
            <a:r>
              <a:rPr lang="en-US" dirty="0"/>
              <a:t>now that we have reviewed, lets take a look at the first given detector</a:t>
            </a:r>
          </a:p>
          <a:p>
            <a:endParaRPr lang="en-US" dirty="0"/>
          </a:p>
          <a:p>
            <a:r>
              <a:rPr lang="en-US" dirty="0"/>
              <a:t>like we just reviewed, first lets compare the energy of the photons to the energy gap of the semiconductor. ** photon1 more or less energy than gap of type A? and photon 2? </a:t>
            </a:r>
          </a:p>
        </p:txBody>
      </p:sp>
      <p:sp>
        <p:nvSpPr>
          <p:cNvPr id="4" name="Slide Number Placeholder 3">
            <a:extLst>
              <a:ext uri="{FF2B5EF4-FFF2-40B4-BE49-F238E27FC236}">
                <a16:creationId xmlns:a16="http://schemas.microsoft.com/office/drawing/2014/main" id="{D18E47AA-B0A7-F8D1-B452-B3C64DF55695}"/>
              </a:ext>
            </a:extLst>
          </p:cNvPr>
          <p:cNvSpPr>
            <a:spLocks noGrp="1"/>
          </p:cNvSpPr>
          <p:nvPr>
            <p:ph type="sldNum" sz="quarter" idx="5"/>
          </p:nvPr>
        </p:nvSpPr>
        <p:spPr/>
        <p:txBody>
          <a:bodyPr/>
          <a:lstStyle/>
          <a:p>
            <a:fld id="{66E5BE39-A7D7-884F-B817-9C621C1483D2}" type="slidenum">
              <a:rPr lang="en-US" smtClean="0"/>
              <a:t>7</a:t>
            </a:fld>
            <a:endParaRPr lang="en-US"/>
          </a:p>
        </p:txBody>
      </p:sp>
    </p:spTree>
    <p:extLst>
      <p:ext uri="{BB962C8B-B14F-4D97-AF65-F5344CB8AC3E}">
        <p14:creationId xmlns:p14="http://schemas.microsoft.com/office/powerpoint/2010/main" val="2691419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E5BE39-A7D7-884F-B817-9C621C1483D2}" type="slidenum">
              <a:rPr lang="en-US" smtClean="0"/>
              <a:t>10</a:t>
            </a:fld>
            <a:endParaRPr lang="en-US"/>
          </a:p>
        </p:txBody>
      </p:sp>
    </p:spTree>
    <p:extLst>
      <p:ext uri="{BB962C8B-B14F-4D97-AF65-F5344CB8AC3E}">
        <p14:creationId xmlns:p14="http://schemas.microsoft.com/office/powerpoint/2010/main" val="3469216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4E166-3AA5-18F5-AA66-5A0699C3768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AE9A67F-F643-8715-7147-009604A755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C0CAB-4368-2257-7888-8358E9AAAAB0}"/>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5" name="Footer Placeholder 4">
            <a:extLst>
              <a:ext uri="{FF2B5EF4-FFF2-40B4-BE49-F238E27FC236}">
                <a16:creationId xmlns:a16="http://schemas.microsoft.com/office/drawing/2014/main" id="{BECC80BA-3C07-B15E-3ED4-E6DE87DEE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76CBC6-C19E-6F88-574E-6D895A1B0D5B}"/>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277483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2D38-6DA5-BA6C-83FC-CEFE6CC349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BC5068-3632-FE88-017E-7F4D9EA788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6E5E72-8938-C3D5-B21F-19D55603E358}"/>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5" name="Footer Placeholder 4">
            <a:extLst>
              <a:ext uri="{FF2B5EF4-FFF2-40B4-BE49-F238E27FC236}">
                <a16:creationId xmlns:a16="http://schemas.microsoft.com/office/drawing/2014/main" id="{38FED602-7D90-DE5A-2659-BFAADDB37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05B0E-81E1-C303-1463-FB1C03509AD7}"/>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243829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4184FE-D5A2-85DD-4680-C9D71732B98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5404D-99CF-AC28-94B6-C0DF7064AA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B9FEC7-CFC9-609E-62DE-FD8D471DA14B}"/>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5" name="Footer Placeholder 4">
            <a:extLst>
              <a:ext uri="{FF2B5EF4-FFF2-40B4-BE49-F238E27FC236}">
                <a16:creationId xmlns:a16="http://schemas.microsoft.com/office/drawing/2014/main" id="{A83AB0FF-4DF5-222C-D272-AB0F134313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BA5F25-935F-0158-490F-FACF62980F69}"/>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2077840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B7F09-2203-4B35-2EFC-A776364907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83C7122-C12B-E690-2C5B-AAE278F945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6C3CCF-4CB9-2C17-18D3-473CE284020E}"/>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5" name="Footer Placeholder 4">
            <a:extLst>
              <a:ext uri="{FF2B5EF4-FFF2-40B4-BE49-F238E27FC236}">
                <a16:creationId xmlns:a16="http://schemas.microsoft.com/office/drawing/2014/main" id="{03D45CE1-F9AD-0E00-DDBF-AF82C224FA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0E00DF-A1F1-42B2-0B22-36553283CDCE}"/>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498330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777D2-7BA1-630A-C062-3387AA9E19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30D636-9CD2-F95C-1A09-46265C7FBA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4B7B75-2739-D410-6EAB-1D33DF9F9618}"/>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5" name="Footer Placeholder 4">
            <a:extLst>
              <a:ext uri="{FF2B5EF4-FFF2-40B4-BE49-F238E27FC236}">
                <a16:creationId xmlns:a16="http://schemas.microsoft.com/office/drawing/2014/main" id="{587ACFF2-3A4C-CA01-6D78-5270AEBB45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CFFFA1-DC34-FC49-91E7-E7835E122A28}"/>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370488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71555-A64C-C619-4F84-EC42565F0C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D719A7-F920-2EC7-7120-E9BE700B91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F85F82-C0D4-907F-6919-52B75E09C9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C2E623-B69D-5C47-3C0F-9CB848FD93FA}"/>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6" name="Footer Placeholder 5">
            <a:extLst>
              <a:ext uri="{FF2B5EF4-FFF2-40B4-BE49-F238E27FC236}">
                <a16:creationId xmlns:a16="http://schemas.microsoft.com/office/drawing/2014/main" id="{CBD4313D-A360-C5DB-42FF-71866BE7AC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879E26-8384-F8CA-49AB-1FFB45BB320B}"/>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103727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D8D5-ECEE-C7B4-2073-0B999763E2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43E189-C585-FED9-2F00-704D18D18C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8661C1B-C387-02BA-CCD0-89D9E48232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A73B91-F5AA-F940-AD13-DF06D27785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E42E81-CD3A-1E4D-2B80-3E3DCEF917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67201D-206D-8F26-3D23-562FFD9F83F7}"/>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8" name="Footer Placeholder 7">
            <a:extLst>
              <a:ext uri="{FF2B5EF4-FFF2-40B4-BE49-F238E27FC236}">
                <a16:creationId xmlns:a16="http://schemas.microsoft.com/office/drawing/2014/main" id="{225B70EE-DABB-7766-5DB9-364E70301D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9E9BBF-121D-C282-546B-35195D60AF43}"/>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3906374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C89E5-041F-C37A-172B-5954D0F79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682CDD-E128-DEA1-608A-E99841F7FB25}"/>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4" name="Footer Placeholder 3">
            <a:extLst>
              <a:ext uri="{FF2B5EF4-FFF2-40B4-BE49-F238E27FC236}">
                <a16:creationId xmlns:a16="http://schemas.microsoft.com/office/drawing/2014/main" id="{D483C476-4B0B-71AC-B9BF-120A7C25FF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7BB4C4-EA06-B569-7205-0D37A31E06F5}"/>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74846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918AD2F-F690-C23D-8D61-C66EFF90A6E3}"/>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3" name="Footer Placeholder 2">
            <a:extLst>
              <a:ext uri="{FF2B5EF4-FFF2-40B4-BE49-F238E27FC236}">
                <a16:creationId xmlns:a16="http://schemas.microsoft.com/office/drawing/2014/main" id="{7770B060-1AA7-A3BC-0C1C-D7A14CD0E9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BC736B-BED3-29AC-C52F-C192DF37EBBB}"/>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118604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CAD56-6464-CEF0-A9E6-1067CCBB17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BC0E1E-AC4A-9BFD-3371-F78908BB87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B9D7AE-E7B2-5BBC-7816-095430ED92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013940-0E71-ACDC-CB93-05473DE77F7C}"/>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6" name="Footer Placeholder 5">
            <a:extLst>
              <a:ext uri="{FF2B5EF4-FFF2-40B4-BE49-F238E27FC236}">
                <a16:creationId xmlns:a16="http://schemas.microsoft.com/office/drawing/2014/main" id="{702CA1CF-9A17-02DC-D43F-C0FE38D2F3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42FC84-D554-FB92-5ABA-694D772508E2}"/>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230044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9953C-2D14-6B76-85BD-A4B87D0FC6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89EB77-8CBD-B613-4838-77454B9E89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C00332-6B06-794A-86D5-BAF7E368A1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5E640E-398C-46A5-977C-2883F9B7E06A}"/>
              </a:ext>
            </a:extLst>
          </p:cNvPr>
          <p:cNvSpPr>
            <a:spLocks noGrp="1"/>
          </p:cNvSpPr>
          <p:nvPr>
            <p:ph type="dt" sz="half" idx="10"/>
          </p:nvPr>
        </p:nvSpPr>
        <p:spPr/>
        <p:txBody>
          <a:bodyPr/>
          <a:lstStyle/>
          <a:p>
            <a:fld id="{6AB2A0CD-967A-D642-9305-271C0F40BD0C}" type="datetimeFigureOut">
              <a:rPr lang="en-US" smtClean="0"/>
              <a:t>2/7/2025</a:t>
            </a:fld>
            <a:endParaRPr lang="en-US"/>
          </a:p>
        </p:txBody>
      </p:sp>
      <p:sp>
        <p:nvSpPr>
          <p:cNvPr id="6" name="Footer Placeholder 5">
            <a:extLst>
              <a:ext uri="{FF2B5EF4-FFF2-40B4-BE49-F238E27FC236}">
                <a16:creationId xmlns:a16="http://schemas.microsoft.com/office/drawing/2014/main" id="{45D1D202-2180-6320-608E-22F152CFC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953725-F781-D025-57D1-E56284224460}"/>
              </a:ext>
            </a:extLst>
          </p:cNvPr>
          <p:cNvSpPr>
            <a:spLocks noGrp="1"/>
          </p:cNvSpPr>
          <p:nvPr>
            <p:ph type="sldNum" sz="quarter" idx="12"/>
          </p:nvPr>
        </p:nvSpPr>
        <p:spPr/>
        <p:txBody>
          <a:bodyPr/>
          <a:lstStyle/>
          <a:p>
            <a:fld id="{90A1C627-20CE-D449-9AE3-D4197D7BAE95}" type="slidenum">
              <a:rPr lang="en-US" smtClean="0"/>
              <a:t>‹#›</a:t>
            </a:fld>
            <a:endParaRPr lang="en-US"/>
          </a:p>
        </p:txBody>
      </p:sp>
    </p:spTree>
    <p:extLst>
      <p:ext uri="{BB962C8B-B14F-4D97-AF65-F5344CB8AC3E}">
        <p14:creationId xmlns:p14="http://schemas.microsoft.com/office/powerpoint/2010/main" val="1219038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EBCFDE-538A-3BCB-6509-A1C661AA16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055170-9B26-7621-B634-594C01F2E1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F0A729-66AA-A391-105F-0C6F7D29C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2A0CD-967A-D642-9305-271C0F40BD0C}" type="datetimeFigureOut">
              <a:rPr lang="en-US" smtClean="0"/>
              <a:t>2/7/2025</a:t>
            </a:fld>
            <a:endParaRPr lang="en-US"/>
          </a:p>
        </p:txBody>
      </p:sp>
      <p:sp>
        <p:nvSpPr>
          <p:cNvPr id="5" name="Footer Placeholder 4">
            <a:extLst>
              <a:ext uri="{FF2B5EF4-FFF2-40B4-BE49-F238E27FC236}">
                <a16:creationId xmlns:a16="http://schemas.microsoft.com/office/drawing/2014/main" id="{58EC7171-9739-D361-6687-FCE85978F7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C7046E-0508-E205-4EB8-0B78549528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A1C627-20CE-D449-9AE3-D4197D7BAE95}" type="slidenum">
              <a:rPr lang="en-US" smtClean="0"/>
              <a:t>‹#›</a:t>
            </a:fld>
            <a:endParaRPr lang="en-US"/>
          </a:p>
        </p:txBody>
      </p:sp>
    </p:spTree>
    <p:extLst>
      <p:ext uri="{BB962C8B-B14F-4D97-AF65-F5344CB8AC3E}">
        <p14:creationId xmlns:p14="http://schemas.microsoft.com/office/powerpoint/2010/main" val="385640581"/>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BA1D9-83BE-E119-827D-7924F4E4A09F}"/>
              </a:ext>
            </a:extLst>
          </p:cNvPr>
          <p:cNvSpPr>
            <a:spLocks noGrp="1"/>
          </p:cNvSpPr>
          <p:nvPr>
            <p:ph type="ctrTitle"/>
          </p:nvPr>
        </p:nvSpPr>
        <p:spPr>
          <a:xfrm>
            <a:off x="1524000" y="-171521"/>
            <a:ext cx="9144000" cy="2387600"/>
          </a:xfrm>
        </p:spPr>
        <p:txBody>
          <a:bodyPr>
            <a:normAutofit/>
          </a:bodyPr>
          <a:lstStyle/>
          <a:p>
            <a:r>
              <a:rPr lang="en-US" sz="7500" b="1" dirty="0">
                <a:solidFill>
                  <a:srgbClr val="9663B6"/>
                </a:solidFill>
                <a:latin typeface="Times New Roman"/>
                <a:cs typeface="Times New Roman"/>
              </a:rPr>
              <a:t>Calculation Session 4</a:t>
            </a:r>
            <a:br>
              <a:rPr lang="en-US" sz="7500" b="1" dirty="0">
                <a:latin typeface="Times New Roman"/>
              </a:rPr>
            </a:br>
            <a:r>
              <a:rPr lang="en-US" sz="7500" b="1" dirty="0">
                <a:solidFill>
                  <a:srgbClr val="9663B6"/>
                </a:solidFill>
                <a:latin typeface="Times New Roman"/>
                <a:cs typeface="Times New Roman"/>
              </a:rPr>
              <a:t>Exercise 6</a:t>
            </a:r>
          </a:p>
        </p:txBody>
      </p:sp>
      <p:sp>
        <p:nvSpPr>
          <p:cNvPr id="3" name="Subtitle 2">
            <a:extLst>
              <a:ext uri="{FF2B5EF4-FFF2-40B4-BE49-F238E27FC236}">
                <a16:creationId xmlns:a16="http://schemas.microsoft.com/office/drawing/2014/main" id="{B63F785A-9163-9D8A-C815-893A759C799B}"/>
              </a:ext>
            </a:extLst>
          </p:cNvPr>
          <p:cNvSpPr>
            <a:spLocks noGrp="1"/>
          </p:cNvSpPr>
          <p:nvPr>
            <p:ph type="subTitle" idx="1"/>
          </p:nvPr>
        </p:nvSpPr>
        <p:spPr>
          <a:xfrm>
            <a:off x="3969657" y="5631703"/>
            <a:ext cx="4252686" cy="1659192"/>
          </a:xfrm>
        </p:spPr>
        <p:txBody>
          <a:bodyPr vert="horz" lIns="91440" tIns="45720" rIns="91440" bIns="45720" rtlCol="0" anchor="t">
            <a:normAutofit/>
          </a:bodyPr>
          <a:lstStyle/>
          <a:p>
            <a:r>
              <a:rPr lang="en-US" sz="2000" dirty="0">
                <a:solidFill>
                  <a:srgbClr val="2E75B5"/>
                </a:solidFill>
                <a:latin typeface="Times New Roman"/>
                <a:cs typeface="Times"/>
              </a:rPr>
              <a:t>Created by Sanna Vedrine ('23)</a:t>
            </a:r>
          </a:p>
          <a:p>
            <a:r>
              <a:rPr lang="en-US" sz="2000" dirty="0">
                <a:solidFill>
                  <a:srgbClr val="2E75B5"/>
                </a:solidFill>
                <a:latin typeface="Times New Roman"/>
                <a:cs typeface="Times New Roman"/>
              </a:rPr>
              <a:t>                     Ashlyn </a:t>
            </a:r>
            <a:r>
              <a:rPr lang="en-US" sz="2000" dirty="0" err="1">
                <a:solidFill>
                  <a:srgbClr val="2E75B5"/>
                </a:solidFill>
                <a:latin typeface="Times New Roman"/>
                <a:cs typeface="Times New Roman"/>
              </a:rPr>
              <a:t>Dumaw</a:t>
            </a:r>
            <a:r>
              <a:rPr lang="en-US" sz="2000" dirty="0">
                <a:solidFill>
                  <a:srgbClr val="2E75B5"/>
                </a:solidFill>
                <a:latin typeface="Times New Roman"/>
                <a:cs typeface="Times New Roman"/>
              </a:rPr>
              <a:t> (‘25)</a:t>
            </a:r>
            <a:endParaRPr lang="en-US" dirty="0"/>
          </a:p>
          <a:p>
            <a:r>
              <a:rPr lang="en-US" sz="2000" dirty="0">
                <a:solidFill>
                  <a:srgbClr val="2E75B5"/>
                </a:solidFill>
                <a:latin typeface="Times New Roman"/>
                <a:cs typeface="Times"/>
              </a:rPr>
              <a:t>Edited by Amy Wu (‘26)</a:t>
            </a:r>
          </a:p>
        </p:txBody>
      </p:sp>
      <p:pic>
        <p:nvPicPr>
          <p:cNvPr id="3074" name="Picture 2">
            <a:extLst>
              <a:ext uri="{FF2B5EF4-FFF2-40B4-BE49-F238E27FC236}">
                <a16:creationId xmlns:a16="http://schemas.microsoft.com/office/drawing/2014/main" id="{2AD39CDE-F7AE-261F-8D5D-84924C6FE3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793" y="1681315"/>
            <a:ext cx="3113981" cy="457619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Detector Meme Generator - Imgflip">
            <a:extLst>
              <a:ext uri="{FF2B5EF4-FFF2-40B4-BE49-F238E27FC236}">
                <a16:creationId xmlns:a16="http://schemas.microsoft.com/office/drawing/2014/main" id="{C3AB6B68-8EB7-BE71-AD08-7570A03459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52066" y="2177846"/>
            <a:ext cx="3087868" cy="3404186"/>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Electrician Joke Cute Gift Electricity Science Nerd Volt Com | Inspire  Uplift">
            <a:extLst>
              <a:ext uri="{FF2B5EF4-FFF2-40B4-BE49-F238E27FC236}">
                <a16:creationId xmlns:a16="http://schemas.microsoft.com/office/drawing/2014/main" id="{06EC9930-1D98-D675-A73A-BE668DE2A51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946" r="10602"/>
          <a:stretch/>
        </p:blipFill>
        <p:spPr bwMode="auto">
          <a:xfrm>
            <a:off x="8222343" y="1517488"/>
            <a:ext cx="3706763" cy="4724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273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C1FA5-DD62-6E55-C128-A0EA2A6B7DD8}"/>
              </a:ext>
            </a:extLst>
          </p:cNvPr>
          <p:cNvSpPr>
            <a:spLocks noGrp="1"/>
          </p:cNvSpPr>
          <p:nvPr>
            <p:ph type="title"/>
          </p:nvPr>
        </p:nvSpPr>
        <p:spPr/>
        <p:txBody>
          <a:bodyPr>
            <a:normAutofit/>
          </a:bodyPr>
          <a:lstStyle/>
          <a:p>
            <a:r>
              <a:rPr lang="en-US" sz="5000" b="1" dirty="0">
                <a:solidFill>
                  <a:srgbClr val="A3D1A6"/>
                </a:solidFill>
                <a:latin typeface="Garamond"/>
                <a:ea typeface="Verdana"/>
              </a:rPr>
              <a:t>Key Takeaways</a:t>
            </a:r>
          </a:p>
        </p:txBody>
      </p:sp>
      <p:sp>
        <p:nvSpPr>
          <p:cNvPr id="3" name="Content Placeholder 2">
            <a:extLst>
              <a:ext uri="{FF2B5EF4-FFF2-40B4-BE49-F238E27FC236}">
                <a16:creationId xmlns:a16="http://schemas.microsoft.com/office/drawing/2014/main" id="{7AD2F0A1-F6A1-0B35-2B26-2E5260207052}"/>
              </a:ext>
            </a:extLst>
          </p:cNvPr>
          <p:cNvSpPr>
            <a:spLocks noGrp="1"/>
          </p:cNvSpPr>
          <p:nvPr>
            <p:ph idx="1"/>
          </p:nvPr>
        </p:nvSpPr>
        <p:spPr>
          <a:xfrm>
            <a:off x="838200" y="1965115"/>
            <a:ext cx="6464951" cy="2355624"/>
          </a:xfrm>
        </p:spPr>
        <p:txBody>
          <a:bodyPr vert="horz" lIns="91440" tIns="45720" rIns="91440" bIns="45720" rtlCol="0" anchor="t">
            <a:normAutofit/>
          </a:bodyPr>
          <a:lstStyle/>
          <a:p>
            <a:r>
              <a:rPr lang="en-US" sz="2400" dirty="0">
                <a:latin typeface="Verdana"/>
                <a:ea typeface="Verdana"/>
              </a:rPr>
              <a:t>The semiconductor bandgap represents the minimum amount of energy to excite an electron from its bound state (valence band) to its free state (conduction band)</a:t>
            </a:r>
          </a:p>
        </p:txBody>
      </p:sp>
      <p:pic>
        <p:nvPicPr>
          <p:cNvPr id="7" name="Picture 6">
            <a:extLst>
              <a:ext uri="{FF2B5EF4-FFF2-40B4-BE49-F238E27FC236}">
                <a16:creationId xmlns:a16="http://schemas.microsoft.com/office/drawing/2014/main" id="{7DD57D93-00AD-26E6-C2FE-0EEEE6FA8418}"/>
              </a:ext>
            </a:extLst>
          </p:cNvPr>
          <p:cNvPicPr>
            <a:picLocks noChangeAspect="1"/>
          </p:cNvPicPr>
          <p:nvPr/>
        </p:nvPicPr>
        <p:blipFill>
          <a:blip r:embed="rId3"/>
          <a:stretch>
            <a:fillRect/>
          </a:stretch>
        </p:blipFill>
        <p:spPr>
          <a:xfrm>
            <a:off x="7841799" y="1536585"/>
            <a:ext cx="3805681" cy="2131181"/>
          </a:xfrm>
          <a:prstGeom prst="rect">
            <a:avLst/>
          </a:prstGeom>
        </p:spPr>
      </p:pic>
      <p:sp>
        <p:nvSpPr>
          <p:cNvPr id="9" name="TextBox 8">
            <a:extLst>
              <a:ext uri="{FF2B5EF4-FFF2-40B4-BE49-F238E27FC236}">
                <a16:creationId xmlns:a16="http://schemas.microsoft.com/office/drawing/2014/main" id="{BC8A97F9-2EF6-D856-9B87-2790EDBEE2C9}"/>
              </a:ext>
            </a:extLst>
          </p:cNvPr>
          <p:cNvSpPr txBox="1"/>
          <p:nvPr/>
        </p:nvSpPr>
        <p:spPr>
          <a:xfrm>
            <a:off x="849243" y="3995202"/>
            <a:ext cx="10515599" cy="1938992"/>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sz="2400" dirty="0">
                <a:latin typeface="Verdana"/>
                <a:ea typeface="Verdana"/>
              </a:rPr>
              <a:t>For the photon to be absorbed by the semiconductor, it must have enough energy to excite an electron across the band gap</a:t>
            </a:r>
          </a:p>
          <a:p>
            <a:pPr marL="285750" indent="-285750">
              <a:buFont typeface="Arial" panose="020B0604020202020204" pitchFamily="34" charset="0"/>
              <a:buChar char="•"/>
            </a:pPr>
            <a:endParaRPr lang="en-US" sz="2400" dirty="0">
              <a:latin typeface="Verdana"/>
              <a:ea typeface="Verdana"/>
            </a:endParaRPr>
          </a:p>
          <a:p>
            <a:pPr marL="285750" indent="-285750">
              <a:buFont typeface="Arial" panose="020B0604020202020204" pitchFamily="34" charset="0"/>
              <a:buChar char="•"/>
            </a:pPr>
            <a:r>
              <a:rPr lang="en-US" sz="2400" dirty="0">
                <a:latin typeface="Verdana"/>
                <a:ea typeface="Verdana"/>
              </a:rPr>
              <a:t>For current to flow, there must be an electrical potential across the semiconductor (provided by the battery)</a:t>
            </a:r>
          </a:p>
        </p:txBody>
      </p:sp>
    </p:spTree>
    <p:extLst>
      <p:ext uri="{BB962C8B-B14F-4D97-AF65-F5344CB8AC3E}">
        <p14:creationId xmlns:p14="http://schemas.microsoft.com/office/powerpoint/2010/main" val="3047303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917C73-7207-CD79-D105-5607562F73C7}"/>
              </a:ext>
            </a:extLst>
          </p:cNvPr>
          <p:cNvPicPr>
            <a:picLocks noChangeAspect="1"/>
          </p:cNvPicPr>
          <p:nvPr/>
        </p:nvPicPr>
        <p:blipFill>
          <a:blip r:embed="rId2"/>
          <a:stretch>
            <a:fillRect/>
          </a:stretch>
        </p:blipFill>
        <p:spPr>
          <a:xfrm>
            <a:off x="0" y="213851"/>
            <a:ext cx="12170753" cy="6430297"/>
          </a:xfrm>
          <a:prstGeom prst="rect">
            <a:avLst/>
          </a:prstGeom>
        </p:spPr>
      </p:pic>
      <p:sp>
        <p:nvSpPr>
          <p:cNvPr id="6" name="Rectangle 5">
            <a:extLst>
              <a:ext uri="{FF2B5EF4-FFF2-40B4-BE49-F238E27FC236}">
                <a16:creationId xmlns:a16="http://schemas.microsoft.com/office/drawing/2014/main" id="{EFCA5448-ED18-03FB-29A9-AB568ADBC7C9}"/>
              </a:ext>
            </a:extLst>
          </p:cNvPr>
          <p:cNvSpPr/>
          <p:nvPr/>
        </p:nvSpPr>
        <p:spPr>
          <a:xfrm>
            <a:off x="8465574" y="213851"/>
            <a:ext cx="3628103" cy="326923"/>
          </a:xfrm>
          <a:prstGeom prst="rect">
            <a:avLst/>
          </a:prstGeom>
          <a:solidFill>
            <a:srgbClr val="4472C4">
              <a:alpha val="2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E00F5B2C-4564-F4A8-9537-92D9F1BB0845}"/>
              </a:ext>
            </a:extLst>
          </p:cNvPr>
          <p:cNvSpPr/>
          <p:nvPr/>
        </p:nvSpPr>
        <p:spPr>
          <a:xfrm>
            <a:off x="968479" y="3660057"/>
            <a:ext cx="1548580" cy="292511"/>
          </a:xfrm>
          <a:prstGeom prst="rect">
            <a:avLst/>
          </a:prstGeom>
          <a:solidFill>
            <a:srgbClr val="4472C4">
              <a:alpha val="2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B01F94A-C0E5-9D6F-8AC1-D77C792BFC57}"/>
              </a:ext>
            </a:extLst>
          </p:cNvPr>
          <p:cNvSpPr/>
          <p:nvPr/>
        </p:nvSpPr>
        <p:spPr>
          <a:xfrm>
            <a:off x="6769509" y="3197944"/>
            <a:ext cx="1548580" cy="374851"/>
          </a:xfrm>
          <a:prstGeom prst="rect">
            <a:avLst/>
          </a:prstGeom>
          <a:solidFill>
            <a:srgbClr val="4472C4">
              <a:alpha val="2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1697345-DDB8-57D4-4619-EF90272DBADF}"/>
              </a:ext>
            </a:extLst>
          </p:cNvPr>
          <p:cNvSpPr/>
          <p:nvPr/>
        </p:nvSpPr>
        <p:spPr>
          <a:xfrm>
            <a:off x="9674941" y="3660056"/>
            <a:ext cx="1548580" cy="292511"/>
          </a:xfrm>
          <a:prstGeom prst="rect">
            <a:avLst/>
          </a:prstGeom>
          <a:solidFill>
            <a:srgbClr val="4472C4">
              <a:alpha val="25098"/>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CD0DD58-DC32-7CCC-4C12-23BF0BE6546D}"/>
              </a:ext>
            </a:extLst>
          </p:cNvPr>
          <p:cNvSpPr/>
          <p:nvPr/>
        </p:nvSpPr>
        <p:spPr>
          <a:xfrm>
            <a:off x="879987" y="560438"/>
            <a:ext cx="3672348" cy="292511"/>
          </a:xfrm>
          <a:prstGeom prst="rect">
            <a:avLst/>
          </a:prstGeom>
          <a:solidFill>
            <a:schemeClr val="accent6">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235CCB3-E827-7CEB-1CE8-023374AE25C8}"/>
              </a:ext>
            </a:extLst>
          </p:cNvPr>
          <p:cNvSpPr/>
          <p:nvPr/>
        </p:nvSpPr>
        <p:spPr>
          <a:xfrm>
            <a:off x="3873911" y="3660056"/>
            <a:ext cx="1548580" cy="292511"/>
          </a:xfrm>
          <a:prstGeom prst="rect">
            <a:avLst/>
          </a:prstGeom>
          <a:solidFill>
            <a:schemeClr val="accent6">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7B6CFFF-515C-FDD9-8CE2-9B01F1176CD4}"/>
              </a:ext>
            </a:extLst>
          </p:cNvPr>
          <p:cNvSpPr/>
          <p:nvPr/>
        </p:nvSpPr>
        <p:spPr>
          <a:xfrm>
            <a:off x="6769509" y="3660056"/>
            <a:ext cx="1548580" cy="292511"/>
          </a:xfrm>
          <a:prstGeom prst="rect">
            <a:avLst/>
          </a:prstGeom>
          <a:solidFill>
            <a:schemeClr val="accent6">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702FA25-16C2-374C-5F0F-70124A62C65D}"/>
              </a:ext>
            </a:extLst>
          </p:cNvPr>
          <p:cNvSpPr/>
          <p:nvPr/>
        </p:nvSpPr>
        <p:spPr>
          <a:xfrm>
            <a:off x="9674941" y="3282742"/>
            <a:ext cx="1548580" cy="292511"/>
          </a:xfrm>
          <a:prstGeom prst="rect">
            <a:avLst/>
          </a:prstGeom>
          <a:solidFill>
            <a:schemeClr val="accent6">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56D2D01-16DA-CC4E-F037-6B19D6AB8C9F}"/>
              </a:ext>
            </a:extLst>
          </p:cNvPr>
          <p:cNvSpPr/>
          <p:nvPr/>
        </p:nvSpPr>
        <p:spPr>
          <a:xfrm>
            <a:off x="6297562" y="1307691"/>
            <a:ext cx="1882877" cy="415410"/>
          </a:xfrm>
          <a:prstGeom prst="rect">
            <a:avLst/>
          </a:prstGeom>
          <a:solidFill>
            <a:schemeClr val="accent2">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1D02A1F-3C67-7218-9744-8D921AB82FA5}"/>
              </a:ext>
            </a:extLst>
          </p:cNvPr>
          <p:cNvSpPr/>
          <p:nvPr/>
        </p:nvSpPr>
        <p:spPr>
          <a:xfrm>
            <a:off x="1135628" y="2694654"/>
            <a:ext cx="570270" cy="498988"/>
          </a:xfrm>
          <a:prstGeom prst="rect">
            <a:avLst/>
          </a:prstGeom>
          <a:solidFill>
            <a:schemeClr val="accent2">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14D0714-F2F9-1E05-6AD8-116143039920}"/>
              </a:ext>
            </a:extLst>
          </p:cNvPr>
          <p:cNvSpPr/>
          <p:nvPr/>
        </p:nvSpPr>
        <p:spPr>
          <a:xfrm>
            <a:off x="3982065" y="2698955"/>
            <a:ext cx="570270" cy="498988"/>
          </a:xfrm>
          <a:prstGeom prst="rect">
            <a:avLst/>
          </a:prstGeom>
          <a:solidFill>
            <a:schemeClr val="accent2">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E278D74-2A51-31FC-DF53-ACAEFFF9E340}"/>
              </a:ext>
            </a:extLst>
          </p:cNvPr>
          <p:cNvSpPr/>
          <p:nvPr/>
        </p:nvSpPr>
        <p:spPr>
          <a:xfrm>
            <a:off x="6894080" y="2669462"/>
            <a:ext cx="570270" cy="498988"/>
          </a:xfrm>
          <a:prstGeom prst="rect">
            <a:avLst/>
          </a:prstGeom>
          <a:solidFill>
            <a:schemeClr val="accent2">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AD0F785-F201-8674-9ADA-F05D2D164FFF}"/>
              </a:ext>
            </a:extLst>
          </p:cNvPr>
          <p:cNvSpPr/>
          <p:nvPr/>
        </p:nvSpPr>
        <p:spPr>
          <a:xfrm>
            <a:off x="9775723" y="2655326"/>
            <a:ext cx="570270" cy="498988"/>
          </a:xfrm>
          <a:prstGeom prst="rect">
            <a:avLst/>
          </a:prstGeom>
          <a:solidFill>
            <a:schemeClr val="accent2">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C371033-6A88-3689-7BAF-61F60A8C1886}"/>
              </a:ext>
            </a:extLst>
          </p:cNvPr>
          <p:cNvSpPr/>
          <p:nvPr/>
        </p:nvSpPr>
        <p:spPr>
          <a:xfrm>
            <a:off x="8566354" y="1307691"/>
            <a:ext cx="1882877" cy="415410"/>
          </a:xfrm>
          <a:prstGeom prst="rect">
            <a:avLst/>
          </a:prstGeom>
          <a:solidFill>
            <a:schemeClr val="accent4">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BE6522B4-10C6-DC4E-C46C-D0EBCA595606}"/>
              </a:ext>
            </a:extLst>
          </p:cNvPr>
          <p:cNvSpPr/>
          <p:nvPr/>
        </p:nvSpPr>
        <p:spPr>
          <a:xfrm>
            <a:off x="1780869" y="2694654"/>
            <a:ext cx="570270" cy="498988"/>
          </a:xfrm>
          <a:prstGeom prst="rect">
            <a:avLst/>
          </a:prstGeom>
          <a:solidFill>
            <a:schemeClr val="accent4">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D7F0382-BEEA-5589-A659-731CFCA53E7C}"/>
              </a:ext>
            </a:extLst>
          </p:cNvPr>
          <p:cNvSpPr/>
          <p:nvPr/>
        </p:nvSpPr>
        <p:spPr>
          <a:xfrm>
            <a:off x="4609310" y="2698955"/>
            <a:ext cx="570270" cy="498988"/>
          </a:xfrm>
          <a:prstGeom prst="rect">
            <a:avLst/>
          </a:prstGeom>
          <a:solidFill>
            <a:schemeClr val="accent4">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14D464F-2841-F602-37EF-166754FF0455}"/>
              </a:ext>
            </a:extLst>
          </p:cNvPr>
          <p:cNvSpPr/>
          <p:nvPr/>
        </p:nvSpPr>
        <p:spPr>
          <a:xfrm>
            <a:off x="7524135" y="2659013"/>
            <a:ext cx="570270" cy="498988"/>
          </a:xfrm>
          <a:prstGeom prst="rect">
            <a:avLst/>
          </a:prstGeom>
          <a:solidFill>
            <a:schemeClr val="accent4">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AB6EE524-AF1C-0357-0CCB-2A4223F91BA4}"/>
              </a:ext>
            </a:extLst>
          </p:cNvPr>
          <p:cNvSpPr/>
          <p:nvPr/>
        </p:nvSpPr>
        <p:spPr>
          <a:xfrm>
            <a:off x="10402968" y="2655326"/>
            <a:ext cx="570270" cy="498988"/>
          </a:xfrm>
          <a:prstGeom prst="rect">
            <a:avLst/>
          </a:prstGeom>
          <a:solidFill>
            <a:schemeClr val="accent4">
              <a:alpha val="25098"/>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57029EBE-4D00-285D-5112-EFC4712910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85020" y="4707194"/>
            <a:ext cx="2294605" cy="2294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61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026"/>
                                        </p:tgtEl>
                                        <p:attrNameLst>
                                          <p:attrName>style.visibility</p:attrName>
                                        </p:attrNameLst>
                                      </p:cBhvr>
                                      <p:to>
                                        <p:strVal val="visible"/>
                                      </p:to>
                                    </p:set>
                                    <p:anim calcmode="lin" valueType="num">
                                      <p:cBhvr additive="base">
                                        <p:cTn id="51" dur="500" fill="hold"/>
                                        <p:tgtEl>
                                          <p:spTgt spid="1026"/>
                                        </p:tgtEl>
                                        <p:attrNameLst>
                                          <p:attrName>ppt_x</p:attrName>
                                        </p:attrNameLst>
                                      </p:cBhvr>
                                      <p:tavLst>
                                        <p:tav tm="0">
                                          <p:val>
                                            <p:strVal val="#ppt_x"/>
                                          </p:val>
                                        </p:tav>
                                        <p:tav tm="100000">
                                          <p:val>
                                            <p:strVal val="#ppt_x"/>
                                          </p:val>
                                        </p:tav>
                                      </p:tavLst>
                                    </p:anim>
                                    <p:anim calcmode="lin" valueType="num">
                                      <p:cBhvr additive="base">
                                        <p:cTn id="5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82B3ADFF-A34F-A488-FFD0-6085BFCE162E}"/>
              </a:ext>
            </a:extLst>
          </p:cNvPr>
          <p:cNvCxnSpPr>
            <a:cxnSpLocks/>
          </p:cNvCxnSpPr>
          <p:nvPr/>
        </p:nvCxnSpPr>
        <p:spPr>
          <a:xfrm>
            <a:off x="862819" y="5284939"/>
            <a:ext cx="14786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0DAAD151-3C5C-3761-7D60-D371969A2834}"/>
              </a:ext>
            </a:extLst>
          </p:cNvPr>
          <p:cNvSpPr/>
          <p:nvPr/>
        </p:nvSpPr>
        <p:spPr>
          <a:xfrm>
            <a:off x="460179" y="5621016"/>
            <a:ext cx="209550" cy="209550"/>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latin typeface="Verdana"/>
              <a:ea typeface="Verdana"/>
              <a:cs typeface="Times New Roman"/>
            </a:endParaRPr>
          </a:p>
        </p:txBody>
      </p:sp>
      <p:cxnSp>
        <p:nvCxnSpPr>
          <p:cNvPr id="22" name="Straight Connector 21">
            <a:extLst>
              <a:ext uri="{FF2B5EF4-FFF2-40B4-BE49-F238E27FC236}">
                <a16:creationId xmlns:a16="http://schemas.microsoft.com/office/drawing/2014/main" id="{6686A7A4-C9E2-7A3D-7EE4-A11B44C99F6C}"/>
              </a:ext>
            </a:extLst>
          </p:cNvPr>
          <p:cNvCxnSpPr>
            <a:cxnSpLocks/>
          </p:cNvCxnSpPr>
          <p:nvPr/>
        </p:nvCxnSpPr>
        <p:spPr>
          <a:xfrm>
            <a:off x="862819" y="6080426"/>
            <a:ext cx="14786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A956B72D-0A47-E169-4594-66FFC78CAC80}"/>
              </a:ext>
            </a:extLst>
          </p:cNvPr>
          <p:cNvSpPr/>
          <p:nvPr/>
        </p:nvSpPr>
        <p:spPr>
          <a:xfrm>
            <a:off x="1574686" y="5180164"/>
            <a:ext cx="209550" cy="209550"/>
          </a:xfrm>
          <a:prstGeom prst="ellipse">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latin typeface="Verdana"/>
              <a:ea typeface="Verdana"/>
              <a:cs typeface="Times New Roman"/>
            </a:endParaRPr>
          </a:p>
        </p:txBody>
      </p:sp>
      <p:sp>
        <p:nvSpPr>
          <p:cNvPr id="30" name="TextBox 29">
            <a:extLst>
              <a:ext uri="{FF2B5EF4-FFF2-40B4-BE49-F238E27FC236}">
                <a16:creationId xmlns:a16="http://schemas.microsoft.com/office/drawing/2014/main" id="{88885680-B714-B708-32F7-96C99E10862E}"/>
              </a:ext>
            </a:extLst>
          </p:cNvPr>
          <p:cNvSpPr txBox="1"/>
          <p:nvPr/>
        </p:nvSpPr>
        <p:spPr>
          <a:xfrm>
            <a:off x="2050350" y="5920690"/>
            <a:ext cx="2006024" cy="338554"/>
          </a:xfrm>
          <a:prstGeom prst="rect">
            <a:avLst/>
          </a:prstGeom>
          <a:noFill/>
        </p:spPr>
        <p:txBody>
          <a:bodyPr wrap="square">
            <a:spAutoFit/>
          </a:bodyPr>
          <a:lstStyle/>
          <a:p>
            <a:pPr algn="ctr"/>
            <a:r>
              <a:rPr lang="en-US" sz="1600" dirty="0">
                <a:latin typeface="Verdana"/>
                <a:ea typeface="Verdana"/>
                <a:cs typeface="Times New Roman"/>
              </a:rPr>
              <a:t>valence band</a:t>
            </a:r>
          </a:p>
        </p:txBody>
      </p:sp>
      <p:sp>
        <p:nvSpPr>
          <p:cNvPr id="32" name="TextBox 31">
            <a:extLst>
              <a:ext uri="{FF2B5EF4-FFF2-40B4-BE49-F238E27FC236}">
                <a16:creationId xmlns:a16="http://schemas.microsoft.com/office/drawing/2014/main" id="{EC5A32FD-E20F-80D2-D299-A25D7A55B1C4}"/>
              </a:ext>
            </a:extLst>
          </p:cNvPr>
          <p:cNvSpPr txBox="1"/>
          <p:nvPr/>
        </p:nvSpPr>
        <p:spPr>
          <a:xfrm>
            <a:off x="2169780" y="5113181"/>
            <a:ext cx="2086607" cy="338554"/>
          </a:xfrm>
          <a:prstGeom prst="rect">
            <a:avLst/>
          </a:prstGeom>
          <a:noFill/>
        </p:spPr>
        <p:txBody>
          <a:bodyPr wrap="square">
            <a:spAutoFit/>
          </a:bodyPr>
          <a:lstStyle/>
          <a:p>
            <a:pPr algn="ctr"/>
            <a:r>
              <a:rPr lang="en-US" sz="1600" dirty="0">
                <a:latin typeface="Verdana"/>
                <a:ea typeface="Verdana"/>
                <a:cs typeface="Times New Roman"/>
              </a:rPr>
              <a:t>conduction band</a:t>
            </a:r>
          </a:p>
        </p:txBody>
      </p:sp>
      <p:cxnSp>
        <p:nvCxnSpPr>
          <p:cNvPr id="34" name="Straight Arrow Connector 33">
            <a:extLst>
              <a:ext uri="{FF2B5EF4-FFF2-40B4-BE49-F238E27FC236}">
                <a16:creationId xmlns:a16="http://schemas.microsoft.com/office/drawing/2014/main" id="{556C7DB2-7C22-1777-E736-D5689F0771AC}"/>
              </a:ext>
            </a:extLst>
          </p:cNvPr>
          <p:cNvCxnSpPr>
            <a:cxnSpLocks/>
          </p:cNvCxnSpPr>
          <p:nvPr/>
        </p:nvCxnSpPr>
        <p:spPr>
          <a:xfrm>
            <a:off x="669729" y="5725791"/>
            <a:ext cx="930478" cy="2730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27549A6E-F5BD-3A23-6484-C6DD373447D0}"/>
              </a:ext>
            </a:extLst>
          </p:cNvPr>
          <p:cNvGrpSpPr/>
          <p:nvPr/>
        </p:nvGrpSpPr>
        <p:grpSpPr>
          <a:xfrm>
            <a:off x="567092" y="2449360"/>
            <a:ext cx="3263101" cy="1681330"/>
            <a:chOff x="518376" y="2728308"/>
            <a:chExt cx="3263101" cy="1681330"/>
          </a:xfrm>
        </p:grpSpPr>
        <p:pic>
          <p:nvPicPr>
            <p:cNvPr id="36" name="Picture 35">
              <a:extLst>
                <a:ext uri="{FF2B5EF4-FFF2-40B4-BE49-F238E27FC236}">
                  <a16:creationId xmlns:a16="http://schemas.microsoft.com/office/drawing/2014/main" id="{ADE73EFF-4EAA-0541-2D54-084FDAFCD7D3}"/>
                </a:ext>
              </a:extLst>
            </p:cNvPr>
            <p:cNvPicPr>
              <a:picLocks noChangeAspect="1"/>
            </p:cNvPicPr>
            <p:nvPr/>
          </p:nvPicPr>
          <p:blipFill rotWithShape="1">
            <a:blip r:embed="rId3">
              <a:extLst>
                <a:ext uri="{28A0092B-C50C-407E-A947-70E740481C1C}">
                  <a14:useLocalDpi xmlns:a14="http://schemas.microsoft.com/office/drawing/2010/main" val="0"/>
                </a:ext>
              </a:extLst>
            </a:blip>
            <a:srcRect t="52662" r="77512" b="9289"/>
            <a:stretch/>
          </p:blipFill>
          <p:spPr bwMode="auto">
            <a:xfrm>
              <a:off x="518376" y="2728308"/>
              <a:ext cx="3263101" cy="1681330"/>
            </a:xfrm>
            <a:prstGeom prst="rect">
              <a:avLst/>
            </a:prstGeom>
            <a:noFill/>
            <a:ln>
              <a:noFill/>
            </a:ln>
          </p:spPr>
        </p:pic>
        <p:sp>
          <p:nvSpPr>
            <p:cNvPr id="37" name="Rectangle 36">
              <a:extLst>
                <a:ext uri="{FF2B5EF4-FFF2-40B4-BE49-F238E27FC236}">
                  <a16:creationId xmlns:a16="http://schemas.microsoft.com/office/drawing/2014/main" id="{6AE32DFA-9225-5210-C029-D138310B32C4}"/>
                </a:ext>
              </a:extLst>
            </p:cNvPr>
            <p:cNvSpPr/>
            <p:nvPr/>
          </p:nvSpPr>
          <p:spPr>
            <a:xfrm>
              <a:off x="1014513" y="2996583"/>
              <a:ext cx="2343612" cy="4612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Verdana"/>
                  <a:ea typeface="Verdana"/>
                  <a:cs typeface="Times New Roman"/>
                </a:rPr>
                <a:t>semiconductor</a:t>
              </a:r>
            </a:p>
          </p:txBody>
        </p:sp>
      </p:grpSp>
      <p:sp>
        <p:nvSpPr>
          <p:cNvPr id="42" name="Rectangle 41">
            <a:extLst>
              <a:ext uri="{FF2B5EF4-FFF2-40B4-BE49-F238E27FC236}">
                <a16:creationId xmlns:a16="http://schemas.microsoft.com/office/drawing/2014/main" id="{7DA767ED-8EAC-1E46-C1DA-C81A8E695BA8}"/>
              </a:ext>
            </a:extLst>
          </p:cNvPr>
          <p:cNvSpPr/>
          <p:nvPr/>
        </p:nvSpPr>
        <p:spPr>
          <a:xfrm>
            <a:off x="592523" y="1458551"/>
            <a:ext cx="1072615" cy="46123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Verdana"/>
                <a:ea typeface="Verdana"/>
                <a:cs typeface="Times New Roman"/>
              </a:rPr>
              <a:t>photon</a:t>
            </a:r>
          </a:p>
        </p:txBody>
      </p:sp>
      <p:sp>
        <p:nvSpPr>
          <p:cNvPr id="45" name="Rectangle 44">
            <a:extLst>
              <a:ext uri="{FF2B5EF4-FFF2-40B4-BE49-F238E27FC236}">
                <a16:creationId xmlns:a16="http://schemas.microsoft.com/office/drawing/2014/main" id="{83B7EAB9-5B5C-2BD7-86E6-D153AD38D463}"/>
              </a:ext>
            </a:extLst>
          </p:cNvPr>
          <p:cNvSpPr/>
          <p:nvPr/>
        </p:nvSpPr>
        <p:spPr>
          <a:xfrm>
            <a:off x="222355" y="3565592"/>
            <a:ext cx="1072615" cy="461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Verdana"/>
                <a:ea typeface="Verdana"/>
                <a:cs typeface="Times New Roman"/>
              </a:rPr>
              <a:t>battery</a:t>
            </a:r>
          </a:p>
        </p:txBody>
      </p:sp>
      <p:sp>
        <p:nvSpPr>
          <p:cNvPr id="47" name="Rectangle 46">
            <a:extLst>
              <a:ext uri="{FF2B5EF4-FFF2-40B4-BE49-F238E27FC236}">
                <a16:creationId xmlns:a16="http://schemas.microsoft.com/office/drawing/2014/main" id="{9621378B-4712-CA16-2901-EC96A1DAF523}"/>
              </a:ext>
            </a:extLst>
          </p:cNvPr>
          <p:cNvSpPr/>
          <p:nvPr/>
        </p:nvSpPr>
        <p:spPr>
          <a:xfrm>
            <a:off x="2974330" y="3607359"/>
            <a:ext cx="1326232" cy="461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Verdana"/>
                <a:ea typeface="Verdana"/>
                <a:cs typeface="Times New Roman"/>
              </a:rPr>
              <a:t>ammeter</a:t>
            </a:r>
          </a:p>
        </p:txBody>
      </p:sp>
      <p:sp>
        <p:nvSpPr>
          <p:cNvPr id="50" name="Oval 49">
            <a:extLst>
              <a:ext uri="{FF2B5EF4-FFF2-40B4-BE49-F238E27FC236}">
                <a16:creationId xmlns:a16="http://schemas.microsoft.com/office/drawing/2014/main" id="{AD67CE0D-4030-64B3-CB48-9F7FB3820624}"/>
              </a:ext>
            </a:extLst>
          </p:cNvPr>
          <p:cNvSpPr/>
          <p:nvPr/>
        </p:nvSpPr>
        <p:spPr>
          <a:xfrm>
            <a:off x="1442101" y="1465191"/>
            <a:ext cx="209550" cy="209550"/>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latin typeface="Times New Roman"/>
              <a:cs typeface="Times New Roman"/>
            </a:endParaRPr>
          </a:p>
        </p:txBody>
      </p:sp>
      <p:pic>
        <p:nvPicPr>
          <p:cNvPr id="52" name="Picture 51">
            <a:extLst>
              <a:ext uri="{FF2B5EF4-FFF2-40B4-BE49-F238E27FC236}">
                <a16:creationId xmlns:a16="http://schemas.microsoft.com/office/drawing/2014/main" id="{22A755BA-BCDC-0AF0-BFC1-E87EBF0F8B75}"/>
              </a:ext>
            </a:extLst>
          </p:cNvPr>
          <p:cNvPicPr>
            <a:picLocks noChangeAspect="1"/>
          </p:cNvPicPr>
          <p:nvPr/>
        </p:nvPicPr>
        <p:blipFill rotWithShape="1">
          <a:blip r:embed="rId3">
            <a:extLst>
              <a:ext uri="{28A0092B-C50C-407E-A947-70E740481C1C}">
                <a14:useLocalDpi xmlns:a14="http://schemas.microsoft.com/office/drawing/2010/main" val="0"/>
              </a:ext>
            </a:extLst>
          </a:blip>
          <a:srcRect l="9261" t="22322" r="88969" b="52976"/>
          <a:stretch/>
        </p:blipFill>
        <p:spPr bwMode="auto">
          <a:xfrm>
            <a:off x="1488518" y="1735898"/>
            <a:ext cx="233711" cy="993324"/>
          </a:xfrm>
          <a:prstGeom prst="rect">
            <a:avLst/>
          </a:prstGeom>
          <a:noFill/>
          <a:ln>
            <a:noFill/>
          </a:ln>
        </p:spPr>
      </p:pic>
      <p:sp>
        <p:nvSpPr>
          <p:cNvPr id="54" name="Rectangle 53">
            <a:extLst>
              <a:ext uri="{FF2B5EF4-FFF2-40B4-BE49-F238E27FC236}">
                <a16:creationId xmlns:a16="http://schemas.microsoft.com/office/drawing/2014/main" id="{85680DA9-3676-B016-7FEF-E6D3E2947BB3}"/>
              </a:ext>
            </a:extLst>
          </p:cNvPr>
          <p:cNvSpPr/>
          <p:nvPr/>
        </p:nvSpPr>
        <p:spPr>
          <a:xfrm>
            <a:off x="367557" y="4936133"/>
            <a:ext cx="3811527" cy="14604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600" dirty="0">
              <a:solidFill>
                <a:schemeClr val="tx1"/>
              </a:solidFill>
              <a:latin typeface="Verdana"/>
              <a:ea typeface="Verdana"/>
              <a:cs typeface="Times New Roman"/>
            </a:endParaRPr>
          </a:p>
        </p:txBody>
      </p:sp>
      <p:sp>
        <p:nvSpPr>
          <p:cNvPr id="56" name="TextBox 55">
            <a:extLst>
              <a:ext uri="{FF2B5EF4-FFF2-40B4-BE49-F238E27FC236}">
                <a16:creationId xmlns:a16="http://schemas.microsoft.com/office/drawing/2014/main" id="{8F76D590-4F2D-EF1E-BCDC-454F10D52A0F}"/>
              </a:ext>
            </a:extLst>
          </p:cNvPr>
          <p:cNvSpPr txBox="1"/>
          <p:nvPr/>
        </p:nvSpPr>
        <p:spPr>
          <a:xfrm>
            <a:off x="367557" y="4626236"/>
            <a:ext cx="3811527" cy="338554"/>
          </a:xfrm>
          <a:prstGeom prst="rect">
            <a:avLst/>
          </a:prstGeom>
          <a:noFill/>
        </p:spPr>
        <p:txBody>
          <a:bodyPr wrap="square">
            <a:spAutoFit/>
          </a:bodyPr>
          <a:lstStyle/>
          <a:p>
            <a:pPr algn="ctr"/>
            <a:r>
              <a:rPr lang="en-US" sz="1600" b="1" dirty="0">
                <a:solidFill>
                  <a:schemeClr val="tx1"/>
                </a:solidFill>
                <a:latin typeface="Verdana"/>
                <a:ea typeface="Verdana"/>
                <a:cs typeface="Times New Roman"/>
              </a:rPr>
              <a:t>semiconductor energy levels</a:t>
            </a:r>
            <a:endParaRPr lang="en-US" sz="1600" b="1" dirty="0">
              <a:latin typeface="Verdana"/>
              <a:ea typeface="Verdana"/>
              <a:cs typeface="Times New Roman"/>
            </a:endParaRPr>
          </a:p>
        </p:txBody>
      </p:sp>
      <p:sp>
        <p:nvSpPr>
          <p:cNvPr id="58" name="Oval 57">
            <a:extLst>
              <a:ext uri="{FF2B5EF4-FFF2-40B4-BE49-F238E27FC236}">
                <a16:creationId xmlns:a16="http://schemas.microsoft.com/office/drawing/2014/main" id="{5E8C9429-E52F-048E-83C9-AE76D1100D1E}"/>
              </a:ext>
            </a:extLst>
          </p:cNvPr>
          <p:cNvSpPr/>
          <p:nvPr/>
        </p:nvSpPr>
        <p:spPr>
          <a:xfrm>
            <a:off x="1569519" y="5969044"/>
            <a:ext cx="209550" cy="209550"/>
          </a:xfrm>
          <a:prstGeom prst="ellipse">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latin typeface="Verdana"/>
              <a:ea typeface="Verdana"/>
              <a:cs typeface="Times New Roman"/>
            </a:endParaRPr>
          </a:p>
        </p:txBody>
      </p:sp>
      <p:sp>
        <p:nvSpPr>
          <p:cNvPr id="63" name="Oval 62">
            <a:extLst>
              <a:ext uri="{FF2B5EF4-FFF2-40B4-BE49-F238E27FC236}">
                <a16:creationId xmlns:a16="http://schemas.microsoft.com/office/drawing/2014/main" id="{20E192D0-FBAA-8DEE-E396-884D3A0AE84B}"/>
              </a:ext>
            </a:extLst>
          </p:cNvPr>
          <p:cNvSpPr/>
          <p:nvPr/>
        </p:nvSpPr>
        <p:spPr>
          <a:xfrm>
            <a:off x="1569519" y="5968182"/>
            <a:ext cx="209550" cy="2095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cs typeface="Times New Roman"/>
              </a:rPr>
              <a:t>-</a:t>
            </a:r>
          </a:p>
        </p:txBody>
      </p:sp>
      <p:cxnSp>
        <p:nvCxnSpPr>
          <p:cNvPr id="67" name="Straight Arrow Connector 66">
            <a:extLst>
              <a:ext uri="{FF2B5EF4-FFF2-40B4-BE49-F238E27FC236}">
                <a16:creationId xmlns:a16="http://schemas.microsoft.com/office/drawing/2014/main" id="{DD5761BD-C89B-E910-8321-A3B290E8D7B6}"/>
              </a:ext>
            </a:extLst>
          </p:cNvPr>
          <p:cNvCxnSpPr>
            <a:cxnSpLocks/>
          </p:cNvCxnSpPr>
          <p:nvPr/>
        </p:nvCxnSpPr>
        <p:spPr>
          <a:xfrm flipV="1">
            <a:off x="2887062" y="5373716"/>
            <a:ext cx="5167" cy="57846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9" name="TextBox 68">
            <a:extLst>
              <a:ext uri="{FF2B5EF4-FFF2-40B4-BE49-F238E27FC236}">
                <a16:creationId xmlns:a16="http://schemas.microsoft.com/office/drawing/2014/main" id="{457F2F86-7FA2-F3B7-7F22-5E87AB502D65}"/>
              </a:ext>
            </a:extLst>
          </p:cNvPr>
          <p:cNvSpPr txBox="1"/>
          <p:nvPr/>
        </p:nvSpPr>
        <p:spPr>
          <a:xfrm>
            <a:off x="2852852" y="5478283"/>
            <a:ext cx="1237057" cy="338554"/>
          </a:xfrm>
          <a:prstGeom prst="rect">
            <a:avLst/>
          </a:prstGeom>
          <a:noFill/>
        </p:spPr>
        <p:txBody>
          <a:bodyPr wrap="square">
            <a:spAutoFit/>
          </a:bodyPr>
          <a:lstStyle/>
          <a:p>
            <a:r>
              <a:rPr lang="en-US" sz="1600" i="1" dirty="0">
                <a:latin typeface="Verdana"/>
                <a:ea typeface="Verdana"/>
                <a:cs typeface="Times New Roman"/>
              </a:rPr>
              <a:t>b</a:t>
            </a:r>
            <a:r>
              <a:rPr lang="en-US" sz="1600" i="1" dirty="0">
                <a:effectLst/>
                <a:latin typeface="Verdana"/>
                <a:ea typeface="Verdana"/>
                <a:cs typeface="Times New Roman"/>
              </a:rPr>
              <a:t>and gap</a:t>
            </a:r>
          </a:p>
        </p:txBody>
      </p:sp>
      <p:sp>
        <p:nvSpPr>
          <p:cNvPr id="71" name="TextBox 70">
            <a:extLst>
              <a:ext uri="{FF2B5EF4-FFF2-40B4-BE49-F238E27FC236}">
                <a16:creationId xmlns:a16="http://schemas.microsoft.com/office/drawing/2014/main" id="{7C7043AB-52FD-468F-76B8-75B37A715EEE}"/>
              </a:ext>
            </a:extLst>
          </p:cNvPr>
          <p:cNvSpPr txBox="1"/>
          <p:nvPr/>
        </p:nvSpPr>
        <p:spPr>
          <a:xfrm>
            <a:off x="4630599" y="1232613"/>
            <a:ext cx="7339046" cy="2970044"/>
          </a:xfrm>
          <a:prstGeom prst="rect">
            <a:avLst/>
          </a:prstGeom>
          <a:noFill/>
        </p:spPr>
        <p:txBody>
          <a:bodyPr wrap="square" lIns="91440" tIns="45720" rIns="91440" bIns="45720" anchor="t">
            <a:spAutoFit/>
          </a:bodyPr>
          <a:lstStyle/>
          <a:p>
            <a:r>
              <a:rPr lang="en-US" sz="2600" b="1" u="sng" dirty="0">
                <a:solidFill>
                  <a:srgbClr val="A1B4D4"/>
                </a:solidFill>
                <a:latin typeface="Verdana"/>
                <a:ea typeface="Verdana"/>
                <a:cs typeface="Times New Roman"/>
              </a:rPr>
              <a:t>CASE I:</a:t>
            </a:r>
            <a:r>
              <a:rPr lang="en-US" sz="2600" b="1" dirty="0">
                <a:latin typeface="Verdana"/>
                <a:ea typeface="Verdana"/>
                <a:cs typeface="Times New Roman"/>
              </a:rPr>
              <a:t> </a:t>
            </a:r>
            <a:r>
              <a:rPr lang="en-US" sz="2600" dirty="0" err="1">
                <a:latin typeface="Verdana"/>
                <a:ea typeface="Verdana"/>
                <a:cs typeface="Times New Roman"/>
              </a:rPr>
              <a:t>E</a:t>
            </a:r>
            <a:r>
              <a:rPr lang="en-US" sz="2600" baseline="-25000" dirty="0" err="1">
                <a:latin typeface="Verdana"/>
                <a:ea typeface="Verdana"/>
                <a:cs typeface="Times New Roman"/>
              </a:rPr>
              <a:t>photon</a:t>
            </a:r>
            <a:r>
              <a:rPr lang="en-US" sz="2600" dirty="0">
                <a:latin typeface="Verdana"/>
                <a:ea typeface="Verdana"/>
                <a:cs typeface="Times New Roman"/>
              </a:rPr>
              <a:t> ≥ </a:t>
            </a:r>
            <a:r>
              <a:rPr lang="en-US" sz="2600" dirty="0" err="1">
                <a:latin typeface="Verdana"/>
                <a:ea typeface="Verdana"/>
                <a:cs typeface="Times New Roman"/>
              </a:rPr>
              <a:t>E</a:t>
            </a:r>
            <a:r>
              <a:rPr lang="en-US" sz="2600" baseline="-25000" dirty="0" err="1">
                <a:latin typeface="Verdana"/>
                <a:ea typeface="Verdana"/>
                <a:cs typeface="Times New Roman"/>
              </a:rPr>
              <a:t>gap</a:t>
            </a:r>
            <a:endParaRPr lang="en-US" sz="2600" baseline="-25000" dirty="0">
              <a:latin typeface="Verdana"/>
              <a:ea typeface="Verdana"/>
              <a:cs typeface="Times New Roman"/>
            </a:endParaRPr>
          </a:p>
          <a:p>
            <a:pPr marL="457200" indent="-457200">
              <a:buFont typeface="Arial" panose="020B0604020202020204" pitchFamily="34" charset="0"/>
              <a:buChar char="•"/>
            </a:pPr>
            <a:r>
              <a:rPr lang="en-US" sz="2300" dirty="0">
                <a:latin typeface="Verdana"/>
                <a:ea typeface="Verdana"/>
                <a:cs typeface="Times New Roman"/>
              </a:rPr>
              <a:t>Photon’s energy is absorbed to excite electron across the semiconductor’s band gap</a:t>
            </a:r>
          </a:p>
          <a:p>
            <a:pPr marL="457200" indent="-457200">
              <a:buFont typeface="Arial" panose="020B0604020202020204" pitchFamily="34" charset="0"/>
              <a:buChar char="•"/>
            </a:pPr>
            <a:r>
              <a:rPr lang="en-US" sz="2300" dirty="0">
                <a:latin typeface="Verdana"/>
                <a:ea typeface="Verdana"/>
                <a:cs typeface="Times New Roman"/>
              </a:rPr>
              <a:t>Once the electron is excited (conduction band) and given a potential difference in circuit (battery), current will flow </a:t>
            </a:r>
          </a:p>
          <a:p>
            <a:pPr marL="457200" indent="-457200">
              <a:buFont typeface="Arial" panose="020B0604020202020204" pitchFamily="34" charset="0"/>
              <a:buChar char="•"/>
            </a:pPr>
            <a:r>
              <a:rPr lang="en-US" sz="2300" dirty="0">
                <a:latin typeface="Verdana"/>
                <a:ea typeface="Verdana"/>
                <a:cs typeface="Times New Roman"/>
              </a:rPr>
              <a:t>Ammeter will detect the current</a:t>
            </a:r>
          </a:p>
        </p:txBody>
      </p:sp>
      <p:sp>
        <p:nvSpPr>
          <p:cNvPr id="73" name="Title 1">
            <a:extLst>
              <a:ext uri="{FF2B5EF4-FFF2-40B4-BE49-F238E27FC236}">
                <a16:creationId xmlns:a16="http://schemas.microsoft.com/office/drawing/2014/main" id="{56FEADC7-348A-A5ED-EEDF-BC9AF0F8EA35}"/>
              </a:ext>
            </a:extLst>
          </p:cNvPr>
          <p:cNvSpPr txBox="1">
            <a:spLocks/>
          </p:cNvSpPr>
          <p:nvPr/>
        </p:nvSpPr>
        <p:spPr>
          <a:xfrm>
            <a:off x="562113" y="144255"/>
            <a:ext cx="11222382" cy="1314520"/>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b="1" dirty="0">
                <a:solidFill>
                  <a:srgbClr val="A3D1A6"/>
                </a:solidFill>
                <a:latin typeface="Garamond"/>
                <a:cs typeface="Times New Roman"/>
              </a:rPr>
              <a:t>Interaction of Photons with Semiconductors</a:t>
            </a:r>
          </a:p>
        </p:txBody>
      </p:sp>
    </p:spTree>
    <p:extLst>
      <p:ext uri="{BB962C8B-B14F-4D97-AF65-F5344CB8AC3E}">
        <p14:creationId xmlns:p14="http://schemas.microsoft.com/office/powerpoint/2010/main" val="20100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A851F6E7-F6DB-6D58-88B3-3E627206F372}"/>
              </a:ext>
            </a:extLst>
          </p:cNvPr>
          <p:cNvCxnSpPr>
            <a:cxnSpLocks/>
          </p:cNvCxnSpPr>
          <p:nvPr/>
        </p:nvCxnSpPr>
        <p:spPr>
          <a:xfrm>
            <a:off x="862819" y="5284939"/>
            <a:ext cx="14786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DC2E471C-852A-708A-F1D5-B78807FC270B}"/>
              </a:ext>
            </a:extLst>
          </p:cNvPr>
          <p:cNvSpPr/>
          <p:nvPr/>
        </p:nvSpPr>
        <p:spPr>
          <a:xfrm>
            <a:off x="460179" y="5621016"/>
            <a:ext cx="209550" cy="209550"/>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latin typeface="Verdana"/>
              <a:ea typeface="Verdana"/>
              <a:cs typeface="Times New Roman"/>
            </a:endParaRPr>
          </a:p>
        </p:txBody>
      </p:sp>
      <p:cxnSp>
        <p:nvCxnSpPr>
          <p:cNvPr id="7" name="Straight Connector 6">
            <a:extLst>
              <a:ext uri="{FF2B5EF4-FFF2-40B4-BE49-F238E27FC236}">
                <a16:creationId xmlns:a16="http://schemas.microsoft.com/office/drawing/2014/main" id="{06BC8EF7-71BB-364F-2964-4CBD79A3F50C}"/>
              </a:ext>
            </a:extLst>
          </p:cNvPr>
          <p:cNvCxnSpPr>
            <a:cxnSpLocks/>
          </p:cNvCxnSpPr>
          <p:nvPr/>
        </p:nvCxnSpPr>
        <p:spPr>
          <a:xfrm>
            <a:off x="862819" y="6080426"/>
            <a:ext cx="147867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0D59CE6A-F2B8-D976-2BB7-E5ECBB4D70A0}"/>
              </a:ext>
            </a:extLst>
          </p:cNvPr>
          <p:cNvSpPr/>
          <p:nvPr/>
        </p:nvSpPr>
        <p:spPr>
          <a:xfrm>
            <a:off x="1574686" y="5180164"/>
            <a:ext cx="209550" cy="209550"/>
          </a:xfrm>
          <a:prstGeom prst="ellipse">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latin typeface="Verdana"/>
              <a:ea typeface="Verdana"/>
              <a:cs typeface="Times New Roman"/>
            </a:endParaRPr>
          </a:p>
        </p:txBody>
      </p:sp>
      <p:sp>
        <p:nvSpPr>
          <p:cNvPr id="19" name="TextBox 18">
            <a:extLst>
              <a:ext uri="{FF2B5EF4-FFF2-40B4-BE49-F238E27FC236}">
                <a16:creationId xmlns:a16="http://schemas.microsoft.com/office/drawing/2014/main" id="{3C1E2DE0-755F-A9A2-51EE-E8F88221638A}"/>
              </a:ext>
            </a:extLst>
          </p:cNvPr>
          <p:cNvSpPr txBox="1"/>
          <p:nvPr/>
        </p:nvSpPr>
        <p:spPr>
          <a:xfrm>
            <a:off x="2050350" y="5920690"/>
            <a:ext cx="2006024" cy="338554"/>
          </a:xfrm>
          <a:prstGeom prst="rect">
            <a:avLst/>
          </a:prstGeom>
          <a:noFill/>
        </p:spPr>
        <p:txBody>
          <a:bodyPr wrap="square">
            <a:spAutoFit/>
          </a:bodyPr>
          <a:lstStyle/>
          <a:p>
            <a:pPr algn="ctr"/>
            <a:r>
              <a:rPr lang="en-US" sz="1600" dirty="0">
                <a:latin typeface="Verdana"/>
                <a:ea typeface="Verdana"/>
                <a:cs typeface="Times New Roman"/>
              </a:rPr>
              <a:t>valence band</a:t>
            </a:r>
          </a:p>
        </p:txBody>
      </p:sp>
      <p:sp>
        <p:nvSpPr>
          <p:cNvPr id="20" name="TextBox 19">
            <a:extLst>
              <a:ext uri="{FF2B5EF4-FFF2-40B4-BE49-F238E27FC236}">
                <a16:creationId xmlns:a16="http://schemas.microsoft.com/office/drawing/2014/main" id="{85C15EE7-1356-746E-1627-C2EC7545D363}"/>
              </a:ext>
            </a:extLst>
          </p:cNvPr>
          <p:cNvSpPr txBox="1"/>
          <p:nvPr/>
        </p:nvSpPr>
        <p:spPr>
          <a:xfrm>
            <a:off x="2169780" y="5113181"/>
            <a:ext cx="2086607" cy="338554"/>
          </a:xfrm>
          <a:prstGeom prst="rect">
            <a:avLst/>
          </a:prstGeom>
          <a:noFill/>
        </p:spPr>
        <p:txBody>
          <a:bodyPr wrap="square">
            <a:spAutoFit/>
          </a:bodyPr>
          <a:lstStyle/>
          <a:p>
            <a:pPr algn="ctr"/>
            <a:r>
              <a:rPr lang="en-US" sz="1600" dirty="0">
                <a:latin typeface="Verdana"/>
                <a:ea typeface="Verdana"/>
                <a:cs typeface="Times New Roman"/>
              </a:rPr>
              <a:t>conduction band</a:t>
            </a:r>
          </a:p>
        </p:txBody>
      </p:sp>
      <p:cxnSp>
        <p:nvCxnSpPr>
          <p:cNvPr id="23" name="Straight Arrow Connector 22">
            <a:extLst>
              <a:ext uri="{FF2B5EF4-FFF2-40B4-BE49-F238E27FC236}">
                <a16:creationId xmlns:a16="http://schemas.microsoft.com/office/drawing/2014/main" id="{12C97133-F346-E22E-9A0E-135085B24F01}"/>
              </a:ext>
            </a:extLst>
          </p:cNvPr>
          <p:cNvCxnSpPr>
            <a:cxnSpLocks/>
            <a:stCxn id="60" idx="6"/>
            <a:endCxn id="61" idx="1"/>
          </p:cNvCxnSpPr>
          <p:nvPr/>
        </p:nvCxnSpPr>
        <p:spPr>
          <a:xfrm>
            <a:off x="669729" y="5725791"/>
            <a:ext cx="930478" cy="27307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A1FDA13D-0AC4-E1E1-7E54-E57F82166E5F}"/>
              </a:ext>
            </a:extLst>
          </p:cNvPr>
          <p:cNvGrpSpPr/>
          <p:nvPr/>
        </p:nvGrpSpPr>
        <p:grpSpPr>
          <a:xfrm>
            <a:off x="567092" y="2449360"/>
            <a:ext cx="3263101" cy="1681330"/>
            <a:chOff x="518376" y="2728308"/>
            <a:chExt cx="3263101" cy="1681330"/>
          </a:xfrm>
        </p:grpSpPr>
        <p:pic>
          <p:nvPicPr>
            <p:cNvPr id="40" name="Picture 39">
              <a:extLst>
                <a:ext uri="{FF2B5EF4-FFF2-40B4-BE49-F238E27FC236}">
                  <a16:creationId xmlns:a16="http://schemas.microsoft.com/office/drawing/2014/main" id="{0B974EB6-CEF8-DF8C-3A87-FF0C1690D228}"/>
                </a:ext>
              </a:extLst>
            </p:cNvPr>
            <p:cNvPicPr>
              <a:picLocks noChangeAspect="1"/>
            </p:cNvPicPr>
            <p:nvPr/>
          </p:nvPicPr>
          <p:blipFill rotWithShape="1">
            <a:blip r:embed="rId3">
              <a:extLst>
                <a:ext uri="{28A0092B-C50C-407E-A947-70E740481C1C}">
                  <a14:useLocalDpi xmlns:a14="http://schemas.microsoft.com/office/drawing/2010/main" val="0"/>
                </a:ext>
              </a:extLst>
            </a:blip>
            <a:srcRect t="52662" r="77512" b="9289"/>
            <a:stretch/>
          </p:blipFill>
          <p:spPr bwMode="auto">
            <a:xfrm>
              <a:off x="518376" y="2728308"/>
              <a:ext cx="3263101" cy="1681330"/>
            </a:xfrm>
            <a:prstGeom prst="rect">
              <a:avLst/>
            </a:prstGeom>
            <a:noFill/>
            <a:ln>
              <a:noFill/>
            </a:ln>
          </p:spPr>
        </p:pic>
        <p:sp>
          <p:nvSpPr>
            <p:cNvPr id="8" name="Rectangle 7">
              <a:extLst>
                <a:ext uri="{FF2B5EF4-FFF2-40B4-BE49-F238E27FC236}">
                  <a16:creationId xmlns:a16="http://schemas.microsoft.com/office/drawing/2014/main" id="{3C0924FF-5618-C3DC-8EC2-E542D054026A}"/>
                </a:ext>
              </a:extLst>
            </p:cNvPr>
            <p:cNvSpPr/>
            <p:nvPr/>
          </p:nvSpPr>
          <p:spPr>
            <a:xfrm>
              <a:off x="1014513" y="2996583"/>
              <a:ext cx="2343612" cy="4612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Verdana"/>
                  <a:ea typeface="Verdana"/>
                  <a:cs typeface="Times New Roman"/>
                </a:rPr>
                <a:t>semiconductor</a:t>
              </a:r>
            </a:p>
          </p:txBody>
        </p:sp>
      </p:grpSp>
      <p:sp>
        <p:nvSpPr>
          <p:cNvPr id="10" name="Rectangle 9">
            <a:extLst>
              <a:ext uri="{FF2B5EF4-FFF2-40B4-BE49-F238E27FC236}">
                <a16:creationId xmlns:a16="http://schemas.microsoft.com/office/drawing/2014/main" id="{7AC2F4F8-0FCA-5B78-9693-4C741A6A778B}"/>
              </a:ext>
            </a:extLst>
          </p:cNvPr>
          <p:cNvSpPr/>
          <p:nvPr/>
        </p:nvSpPr>
        <p:spPr>
          <a:xfrm>
            <a:off x="592523" y="1458551"/>
            <a:ext cx="1072615" cy="461235"/>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Verdana"/>
                <a:ea typeface="Verdana"/>
                <a:cs typeface="Times New Roman"/>
              </a:rPr>
              <a:t>photon</a:t>
            </a:r>
          </a:p>
        </p:txBody>
      </p:sp>
      <p:sp>
        <p:nvSpPr>
          <p:cNvPr id="13" name="Rectangle 12">
            <a:extLst>
              <a:ext uri="{FF2B5EF4-FFF2-40B4-BE49-F238E27FC236}">
                <a16:creationId xmlns:a16="http://schemas.microsoft.com/office/drawing/2014/main" id="{BE081623-FF1D-374F-CCA0-355820753DBF}"/>
              </a:ext>
            </a:extLst>
          </p:cNvPr>
          <p:cNvSpPr/>
          <p:nvPr/>
        </p:nvSpPr>
        <p:spPr>
          <a:xfrm>
            <a:off x="222355" y="3565592"/>
            <a:ext cx="1072615" cy="461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Verdana"/>
                <a:ea typeface="Verdana"/>
                <a:cs typeface="Times New Roman"/>
              </a:rPr>
              <a:t>battery</a:t>
            </a:r>
          </a:p>
        </p:txBody>
      </p:sp>
      <p:sp>
        <p:nvSpPr>
          <p:cNvPr id="14" name="Rectangle 13">
            <a:extLst>
              <a:ext uri="{FF2B5EF4-FFF2-40B4-BE49-F238E27FC236}">
                <a16:creationId xmlns:a16="http://schemas.microsoft.com/office/drawing/2014/main" id="{FB988EE6-9079-B521-336D-743763C6F5DA}"/>
              </a:ext>
            </a:extLst>
          </p:cNvPr>
          <p:cNvSpPr/>
          <p:nvPr/>
        </p:nvSpPr>
        <p:spPr>
          <a:xfrm>
            <a:off x="2974330" y="3607359"/>
            <a:ext cx="1326232" cy="4612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Verdana"/>
                <a:ea typeface="Verdana"/>
                <a:cs typeface="Times New Roman"/>
              </a:rPr>
              <a:t>ammeter</a:t>
            </a:r>
          </a:p>
        </p:txBody>
      </p:sp>
      <p:sp>
        <p:nvSpPr>
          <p:cNvPr id="29" name="Oval 28">
            <a:extLst>
              <a:ext uri="{FF2B5EF4-FFF2-40B4-BE49-F238E27FC236}">
                <a16:creationId xmlns:a16="http://schemas.microsoft.com/office/drawing/2014/main" id="{3D9C27BF-BBC3-9E97-857E-37954AD6892D}"/>
              </a:ext>
            </a:extLst>
          </p:cNvPr>
          <p:cNvSpPr/>
          <p:nvPr/>
        </p:nvSpPr>
        <p:spPr>
          <a:xfrm>
            <a:off x="1442101" y="1465191"/>
            <a:ext cx="209550" cy="209550"/>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latin typeface="Times New Roman"/>
              <a:cs typeface="Times New Roman"/>
            </a:endParaRPr>
          </a:p>
        </p:txBody>
      </p:sp>
      <p:pic>
        <p:nvPicPr>
          <p:cNvPr id="41" name="Picture 40">
            <a:extLst>
              <a:ext uri="{FF2B5EF4-FFF2-40B4-BE49-F238E27FC236}">
                <a16:creationId xmlns:a16="http://schemas.microsoft.com/office/drawing/2014/main" id="{3B666C7E-5630-343B-22E0-C40A14E6AB03}"/>
              </a:ext>
            </a:extLst>
          </p:cNvPr>
          <p:cNvPicPr>
            <a:picLocks noChangeAspect="1"/>
          </p:cNvPicPr>
          <p:nvPr/>
        </p:nvPicPr>
        <p:blipFill rotWithShape="1">
          <a:blip r:embed="rId3">
            <a:extLst>
              <a:ext uri="{28A0092B-C50C-407E-A947-70E740481C1C}">
                <a14:useLocalDpi xmlns:a14="http://schemas.microsoft.com/office/drawing/2010/main" val="0"/>
              </a:ext>
            </a:extLst>
          </a:blip>
          <a:srcRect l="9261" t="22322" r="88969" b="52976"/>
          <a:stretch/>
        </p:blipFill>
        <p:spPr bwMode="auto">
          <a:xfrm>
            <a:off x="1488518" y="1735898"/>
            <a:ext cx="233711" cy="993324"/>
          </a:xfrm>
          <a:prstGeom prst="rect">
            <a:avLst/>
          </a:prstGeom>
          <a:noFill/>
          <a:ln>
            <a:noFill/>
          </a:ln>
        </p:spPr>
      </p:pic>
      <p:sp>
        <p:nvSpPr>
          <p:cNvPr id="44" name="Rectangle 43">
            <a:extLst>
              <a:ext uri="{FF2B5EF4-FFF2-40B4-BE49-F238E27FC236}">
                <a16:creationId xmlns:a16="http://schemas.microsoft.com/office/drawing/2014/main" id="{8491D53F-8109-3665-368D-DD6CB1C3103D}"/>
              </a:ext>
            </a:extLst>
          </p:cNvPr>
          <p:cNvSpPr/>
          <p:nvPr/>
        </p:nvSpPr>
        <p:spPr>
          <a:xfrm>
            <a:off x="367557" y="4936133"/>
            <a:ext cx="3811527" cy="14604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600" dirty="0">
              <a:solidFill>
                <a:schemeClr val="tx1"/>
              </a:solidFill>
              <a:latin typeface="Verdana"/>
              <a:ea typeface="Verdana"/>
              <a:cs typeface="Times New Roman"/>
            </a:endParaRPr>
          </a:p>
        </p:txBody>
      </p:sp>
      <p:sp>
        <p:nvSpPr>
          <p:cNvPr id="48" name="TextBox 47">
            <a:extLst>
              <a:ext uri="{FF2B5EF4-FFF2-40B4-BE49-F238E27FC236}">
                <a16:creationId xmlns:a16="http://schemas.microsoft.com/office/drawing/2014/main" id="{34FF8380-B40A-B53B-0867-4EF1F95ECF59}"/>
              </a:ext>
            </a:extLst>
          </p:cNvPr>
          <p:cNvSpPr txBox="1"/>
          <p:nvPr/>
        </p:nvSpPr>
        <p:spPr>
          <a:xfrm>
            <a:off x="367557" y="4626236"/>
            <a:ext cx="3811527" cy="338554"/>
          </a:xfrm>
          <a:prstGeom prst="rect">
            <a:avLst/>
          </a:prstGeom>
          <a:noFill/>
        </p:spPr>
        <p:txBody>
          <a:bodyPr wrap="square">
            <a:spAutoFit/>
          </a:bodyPr>
          <a:lstStyle/>
          <a:p>
            <a:pPr algn="ctr"/>
            <a:r>
              <a:rPr lang="en-US" sz="1600" b="1" dirty="0">
                <a:solidFill>
                  <a:schemeClr val="tx1"/>
                </a:solidFill>
                <a:latin typeface="Verdana"/>
                <a:ea typeface="Verdana"/>
                <a:cs typeface="Times New Roman"/>
              </a:rPr>
              <a:t>semiconductor energy levels</a:t>
            </a:r>
            <a:endParaRPr lang="en-US" sz="1600" b="1" dirty="0">
              <a:latin typeface="Verdana"/>
              <a:ea typeface="Verdana"/>
              <a:cs typeface="Times New Roman"/>
            </a:endParaRPr>
          </a:p>
        </p:txBody>
      </p:sp>
      <p:sp>
        <p:nvSpPr>
          <p:cNvPr id="9" name="Oval 8">
            <a:extLst>
              <a:ext uri="{FF2B5EF4-FFF2-40B4-BE49-F238E27FC236}">
                <a16:creationId xmlns:a16="http://schemas.microsoft.com/office/drawing/2014/main" id="{E32CA450-2D6A-C501-8089-5626626B02F0}"/>
              </a:ext>
            </a:extLst>
          </p:cNvPr>
          <p:cNvSpPr/>
          <p:nvPr/>
        </p:nvSpPr>
        <p:spPr>
          <a:xfrm>
            <a:off x="1569519" y="5969044"/>
            <a:ext cx="209550" cy="209550"/>
          </a:xfrm>
          <a:prstGeom prst="ellipse">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latin typeface="Verdana"/>
              <a:ea typeface="Verdana"/>
              <a:cs typeface="Times New Roman"/>
            </a:endParaRPr>
          </a:p>
        </p:txBody>
      </p:sp>
      <p:sp>
        <p:nvSpPr>
          <p:cNvPr id="61" name="Oval 60">
            <a:extLst>
              <a:ext uri="{FF2B5EF4-FFF2-40B4-BE49-F238E27FC236}">
                <a16:creationId xmlns:a16="http://schemas.microsoft.com/office/drawing/2014/main" id="{20662F91-C4BF-248A-2EE5-6607B21607FE}"/>
              </a:ext>
            </a:extLst>
          </p:cNvPr>
          <p:cNvSpPr/>
          <p:nvPr/>
        </p:nvSpPr>
        <p:spPr>
          <a:xfrm>
            <a:off x="1569519" y="5968182"/>
            <a:ext cx="209550" cy="20955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cs typeface="Times New Roman"/>
              </a:rPr>
              <a:t>-</a:t>
            </a:r>
          </a:p>
        </p:txBody>
      </p:sp>
      <p:sp>
        <p:nvSpPr>
          <p:cNvPr id="3" name="TextBox 2">
            <a:extLst>
              <a:ext uri="{FF2B5EF4-FFF2-40B4-BE49-F238E27FC236}">
                <a16:creationId xmlns:a16="http://schemas.microsoft.com/office/drawing/2014/main" id="{16D9FB78-6152-5521-80A2-B3FC967354D3}"/>
              </a:ext>
            </a:extLst>
          </p:cNvPr>
          <p:cNvSpPr txBox="1"/>
          <p:nvPr/>
        </p:nvSpPr>
        <p:spPr>
          <a:xfrm>
            <a:off x="4629227" y="4421423"/>
            <a:ext cx="7178538" cy="2246769"/>
          </a:xfrm>
          <a:prstGeom prst="rect">
            <a:avLst/>
          </a:prstGeom>
          <a:noFill/>
        </p:spPr>
        <p:txBody>
          <a:bodyPr wrap="square" lIns="91440" tIns="45720" rIns="91440" bIns="45720" anchor="t">
            <a:spAutoFit/>
          </a:bodyPr>
          <a:lstStyle/>
          <a:p>
            <a:r>
              <a:rPr lang="en-US" sz="2500" b="1" u="sng" dirty="0">
                <a:solidFill>
                  <a:srgbClr val="A1B4D4"/>
                </a:solidFill>
                <a:latin typeface="Verdana"/>
                <a:ea typeface="Verdana"/>
                <a:cs typeface="Times New Roman"/>
              </a:rPr>
              <a:t>CASE II:</a:t>
            </a:r>
            <a:r>
              <a:rPr lang="en-US" sz="2500" b="1" dirty="0">
                <a:solidFill>
                  <a:srgbClr val="A1B4D4"/>
                </a:solidFill>
                <a:latin typeface="Verdana"/>
                <a:ea typeface="Verdana"/>
                <a:cs typeface="Times New Roman"/>
              </a:rPr>
              <a:t> </a:t>
            </a:r>
            <a:r>
              <a:rPr lang="en-US" sz="2500" dirty="0" err="1">
                <a:latin typeface="Verdana"/>
                <a:ea typeface="Verdana"/>
                <a:cs typeface="Times New Roman"/>
              </a:rPr>
              <a:t>E</a:t>
            </a:r>
            <a:r>
              <a:rPr lang="en-US" sz="2500" baseline="-25000" dirty="0" err="1">
                <a:latin typeface="Verdana"/>
                <a:ea typeface="Verdana"/>
                <a:cs typeface="Times New Roman"/>
              </a:rPr>
              <a:t>photon</a:t>
            </a:r>
            <a:r>
              <a:rPr lang="en-US" sz="2500" dirty="0">
                <a:latin typeface="Verdana"/>
                <a:ea typeface="Verdana"/>
                <a:cs typeface="Times New Roman"/>
              </a:rPr>
              <a:t> &lt; </a:t>
            </a:r>
            <a:r>
              <a:rPr lang="en-US" sz="2500" dirty="0" err="1">
                <a:latin typeface="Verdana"/>
                <a:ea typeface="Verdana"/>
                <a:cs typeface="Times New Roman"/>
              </a:rPr>
              <a:t>E</a:t>
            </a:r>
            <a:r>
              <a:rPr lang="en-US" sz="2500" baseline="-25000" dirty="0" err="1">
                <a:latin typeface="Verdana"/>
                <a:ea typeface="Verdana"/>
                <a:cs typeface="Times New Roman"/>
              </a:rPr>
              <a:t>gap</a:t>
            </a:r>
            <a:endParaRPr lang="en-US" sz="2500" baseline="-25000" dirty="0">
              <a:latin typeface="Verdana"/>
              <a:ea typeface="Verdana"/>
              <a:cs typeface="Times New Roman"/>
            </a:endParaRPr>
          </a:p>
          <a:p>
            <a:pPr marL="457200" indent="-457200">
              <a:buFont typeface="Arial" panose="020B0604020202020204" pitchFamily="34" charset="0"/>
              <a:buChar char="•"/>
            </a:pPr>
            <a:r>
              <a:rPr lang="en-US" sz="2300" dirty="0">
                <a:latin typeface="Verdana"/>
                <a:ea typeface="Verdana"/>
                <a:cs typeface="Times New Roman"/>
              </a:rPr>
              <a:t>Photon doesn’t have enough energy to excite electron across the semiconductor’s band gap</a:t>
            </a:r>
          </a:p>
          <a:p>
            <a:pPr marL="457200" indent="-457200">
              <a:buFont typeface="Arial" panose="020B0604020202020204" pitchFamily="34" charset="0"/>
              <a:buChar char="•"/>
            </a:pPr>
            <a:r>
              <a:rPr lang="en-US" sz="2300" dirty="0">
                <a:latin typeface="Verdana"/>
                <a:ea typeface="Verdana"/>
                <a:cs typeface="Times New Roman"/>
              </a:rPr>
              <a:t>No current will flow!</a:t>
            </a:r>
          </a:p>
          <a:p>
            <a:pPr marL="457200" indent="-457200">
              <a:buFont typeface="Arial" panose="020B0604020202020204" pitchFamily="34" charset="0"/>
              <a:buChar char="•"/>
            </a:pPr>
            <a:r>
              <a:rPr lang="en-US" sz="2300" dirty="0">
                <a:latin typeface="Verdana"/>
                <a:ea typeface="Verdana"/>
                <a:cs typeface="Times New Roman"/>
              </a:rPr>
              <a:t>Photon passes through the semiconductor</a:t>
            </a:r>
          </a:p>
        </p:txBody>
      </p:sp>
      <p:cxnSp>
        <p:nvCxnSpPr>
          <p:cNvPr id="2" name="Straight Arrow Connector 1">
            <a:extLst>
              <a:ext uri="{FF2B5EF4-FFF2-40B4-BE49-F238E27FC236}">
                <a16:creationId xmlns:a16="http://schemas.microsoft.com/office/drawing/2014/main" id="{2B2439DA-2138-6B9F-6303-12C934915035}"/>
              </a:ext>
            </a:extLst>
          </p:cNvPr>
          <p:cNvCxnSpPr>
            <a:cxnSpLocks/>
          </p:cNvCxnSpPr>
          <p:nvPr/>
        </p:nvCxnSpPr>
        <p:spPr>
          <a:xfrm flipV="1">
            <a:off x="2887062" y="5373716"/>
            <a:ext cx="5167" cy="57846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3641846-E900-3B27-FDCE-82823B1708AB}"/>
              </a:ext>
            </a:extLst>
          </p:cNvPr>
          <p:cNvSpPr txBox="1"/>
          <p:nvPr/>
        </p:nvSpPr>
        <p:spPr>
          <a:xfrm>
            <a:off x="2852852" y="5478283"/>
            <a:ext cx="1237057" cy="338554"/>
          </a:xfrm>
          <a:prstGeom prst="rect">
            <a:avLst/>
          </a:prstGeom>
          <a:noFill/>
        </p:spPr>
        <p:txBody>
          <a:bodyPr wrap="square">
            <a:spAutoFit/>
          </a:bodyPr>
          <a:lstStyle/>
          <a:p>
            <a:r>
              <a:rPr lang="en-US" sz="1600" i="1" dirty="0">
                <a:latin typeface="Verdana"/>
                <a:ea typeface="Verdana"/>
                <a:cs typeface="Times New Roman"/>
              </a:rPr>
              <a:t>b</a:t>
            </a:r>
            <a:r>
              <a:rPr lang="en-US" sz="1600" i="1" dirty="0">
                <a:effectLst/>
                <a:latin typeface="Verdana"/>
                <a:ea typeface="Verdana"/>
                <a:cs typeface="Times New Roman"/>
              </a:rPr>
              <a:t>and gap</a:t>
            </a:r>
          </a:p>
        </p:txBody>
      </p:sp>
      <p:sp>
        <p:nvSpPr>
          <p:cNvPr id="24" name="TextBox 23">
            <a:extLst>
              <a:ext uri="{FF2B5EF4-FFF2-40B4-BE49-F238E27FC236}">
                <a16:creationId xmlns:a16="http://schemas.microsoft.com/office/drawing/2014/main" id="{109EB93E-90B5-FB62-1B34-10EC7B79F80F}"/>
              </a:ext>
            </a:extLst>
          </p:cNvPr>
          <p:cNvSpPr txBox="1"/>
          <p:nvPr/>
        </p:nvSpPr>
        <p:spPr>
          <a:xfrm>
            <a:off x="4629227" y="1232613"/>
            <a:ext cx="7339046" cy="2970044"/>
          </a:xfrm>
          <a:prstGeom prst="rect">
            <a:avLst/>
          </a:prstGeom>
          <a:noFill/>
        </p:spPr>
        <p:txBody>
          <a:bodyPr wrap="square" lIns="91440" tIns="45720" rIns="91440" bIns="45720" anchor="t">
            <a:spAutoFit/>
          </a:bodyPr>
          <a:lstStyle/>
          <a:p>
            <a:r>
              <a:rPr lang="en-US" sz="2600" b="1" u="sng" dirty="0">
                <a:solidFill>
                  <a:schemeClr val="bg2">
                    <a:lumMod val="90000"/>
                  </a:schemeClr>
                </a:solidFill>
                <a:latin typeface="Verdana"/>
                <a:ea typeface="Verdana"/>
                <a:cs typeface="Times New Roman"/>
              </a:rPr>
              <a:t>CASE I:</a:t>
            </a:r>
            <a:r>
              <a:rPr lang="en-US" sz="2600" b="1" dirty="0">
                <a:solidFill>
                  <a:schemeClr val="bg2">
                    <a:lumMod val="90000"/>
                  </a:schemeClr>
                </a:solidFill>
                <a:latin typeface="Verdana"/>
                <a:ea typeface="Verdana"/>
                <a:cs typeface="Times New Roman"/>
              </a:rPr>
              <a:t> </a:t>
            </a:r>
            <a:r>
              <a:rPr lang="en-US" sz="2600" dirty="0" err="1">
                <a:solidFill>
                  <a:schemeClr val="bg2">
                    <a:lumMod val="90000"/>
                  </a:schemeClr>
                </a:solidFill>
                <a:latin typeface="Verdana"/>
                <a:ea typeface="Verdana"/>
                <a:cs typeface="Times New Roman"/>
              </a:rPr>
              <a:t>E</a:t>
            </a:r>
            <a:r>
              <a:rPr lang="en-US" sz="2600" baseline="-25000" dirty="0" err="1">
                <a:solidFill>
                  <a:schemeClr val="bg2">
                    <a:lumMod val="90000"/>
                  </a:schemeClr>
                </a:solidFill>
                <a:latin typeface="Verdana"/>
                <a:ea typeface="Verdana"/>
                <a:cs typeface="Times New Roman"/>
              </a:rPr>
              <a:t>photon</a:t>
            </a:r>
            <a:r>
              <a:rPr lang="en-US" sz="2600" dirty="0">
                <a:solidFill>
                  <a:schemeClr val="bg2">
                    <a:lumMod val="90000"/>
                  </a:schemeClr>
                </a:solidFill>
                <a:latin typeface="Verdana"/>
                <a:ea typeface="Verdana"/>
                <a:cs typeface="Times New Roman"/>
              </a:rPr>
              <a:t> ≥ </a:t>
            </a:r>
            <a:r>
              <a:rPr lang="en-US" sz="2600" dirty="0" err="1">
                <a:solidFill>
                  <a:schemeClr val="bg2">
                    <a:lumMod val="90000"/>
                  </a:schemeClr>
                </a:solidFill>
                <a:latin typeface="Verdana"/>
                <a:ea typeface="Verdana"/>
                <a:cs typeface="Times New Roman"/>
              </a:rPr>
              <a:t>E</a:t>
            </a:r>
            <a:r>
              <a:rPr lang="en-US" sz="2600" baseline="-25000" dirty="0" err="1">
                <a:solidFill>
                  <a:schemeClr val="bg2">
                    <a:lumMod val="90000"/>
                  </a:schemeClr>
                </a:solidFill>
                <a:latin typeface="Verdana"/>
                <a:ea typeface="Verdana"/>
                <a:cs typeface="Times New Roman"/>
              </a:rPr>
              <a:t>gap</a:t>
            </a:r>
            <a:endParaRPr lang="en-US" sz="2600" baseline="-25000" dirty="0">
              <a:solidFill>
                <a:schemeClr val="bg2">
                  <a:lumMod val="90000"/>
                </a:schemeClr>
              </a:solidFill>
              <a:latin typeface="Verdana"/>
              <a:ea typeface="Verdana"/>
              <a:cs typeface="Times New Roman"/>
            </a:endParaRPr>
          </a:p>
          <a:p>
            <a:pPr marL="457200" indent="-457200">
              <a:buFont typeface="Arial" panose="020B0604020202020204" pitchFamily="34" charset="0"/>
              <a:buChar char="•"/>
            </a:pPr>
            <a:r>
              <a:rPr lang="en-US" sz="2300" dirty="0">
                <a:solidFill>
                  <a:schemeClr val="bg2">
                    <a:lumMod val="90000"/>
                  </a:schemeClr>
                </a:solidFill>
                <a:latin typeface="Verdana"/>
                <a:ea typeface="Verdana"/>
                <a:cs typeface="Times New Roman"/>
              </a:rPr>
              <a:t>Photon’s energy is absorbed to excite electron across the semiconductor’s band gap</a:t>
            </a:r>
          </a:p>
          <a:p>
            <a:pPr marL="457200" indent="-457200">
              <a:buFont typeface="Arial" panose="020B0604020202020204" pitchFamily="34" charset="0"/>
              <a:buChar char="•"/>
            </a:pPr>
            <a:r>
              <a:rPr lang="en-US" sz="2300" dirty="0">
                <a:solidFill>
                  <a:schemeClr val="bg2">
                    <a:lumMod val="90000"/>
                  </a:schemeClr>
                </a:solidFill>
                <a:latin typeface="Verdana"/>
                <a:ea typeface="Verdana"/>
                <a:cs typeface="Times New Roman"/>
              </a:rPr>
              <a:t>Once the electron is excited (conduction band) and given a potential difference in circuit (battery), current will flow </a:t>
            </a:r>
          </a:p>
          <a:p>
            <a:pPr marL="457200" indent="-457200">
              <a:buFont typeface="Arial" panose="020B0604020202020204" pitchFamily="34" charset="0"/>
              <a:buChar char="•"/>
            </a:pPr>
            <a:r>
              <a:rPr lang="en-US" sz="2300" dirty="0">
                <a:solidFill>
                  <a:schemeClr val="bg2">
                    <a:lumMod val="90000"/>
                  </a:schemeClr>
                </a:solidFill>
                <a:latin typeface="Verdana"/>
                <a:ea typeface="Verdana"/>
                <a:cs typeface="Times New Roman"/>
              </a:rPr>
              <a:t>Ammeter will detect the current</a:t>
            </a:r>
          </a:p>
        </p:txBody>
      </p:sp>
      <p:sp>
        <p:nvSpPr>
          <p:cNvPr id="25" name="Title 1">
            <a:extLst>
              <a:ext uri="{FF2B5EF4-FFF2-40B4-BE49-F238E27FC236}">
                <a16:creationId xmlns:a16="http://schemas.microsoft.com/office/drawing/2014/main" id="{EA101030-A56B-FBAC-0DBC-EC5AD7CF53F4}"/>
              </a:ext>
            </a:extLst>
          </p:cNvPr>
          <p:cNvSpPr txBox="1">
            <a:spLocks/>
          </p:cNvSpPr>
          <p:nvPr/>
        </p:nvSpPr>
        <p:spPr>
          <a:xfrm>
            <a:off x="562113" y="144255"/>
            <a:ext cx="11222382" cy="1314520"/>
          </a:xfrm>
          <a:prstGeom prst="rect">
            <a:avLst/>
          </a:prstGeom>
        </p:spPr>
        <p:txBody>
          <a:bodyPr vert="horz" lIns="91440" tIns="45720" rIns="91440" bIns="4572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b="1" dirty="0">
                <a:solidFill>
                  <a:srgbClr val="A3D1A6"/>
                </a:solidFill>
                <a:latin typeface="Garamond"/>
                <a:cs typeface="Times New Roman"/>
              </a:rPr>
              <a:t>Interaction of Photons with Semiconductors</a:t>
            </a:r>
          </a:p>
        </p:txBody>
      </p:sp>
    </p:spTree>
    <p:extLst>
      <p:ext uri="{BB962C8B-B14F-4D97-AF65-F5344CB8AC3E}">
        <p14:creationId xmlns:p14="http://schemas.microsoft.com/office/powerpoint/2010/main" val="3834539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83D0D3-4FB9-4116-DEAF-A6F29C87136D}"/>
              </a:ext>
            </a:extLst>
          </p:cNvPr>
          <p:cNvPicPr>
            <a:picLocks noChangeAspect="1"/>
          </p:cNvPicPr>
          <p:nvPr/>
        </p:nvPicPr>
        <p:blipFill rotWithShape="1">
          <a:blip r:embed="rId3">
            <a:extLst>
              <a:ext uri="{28A0092B-C50C-407E-A947-70E740481C1C}">
                <a14:useLocalDpi xmlns:a14="http://schemas.microsoft.com/office/drawing/2010/main" val="0"/>
              </a:ext>
            </a:extLst>
          </a:blip>
          <a:srcRect r="77512" b="9289"/>
          <a:stretch/>
        </p:blipFill>
        <p:spPr bwMode="auto">
          <a:xfrm>
            <a:off x="671127" y="2258954"/>
            <a:ext cx="3472702" cy="4265868"/>
          </a:xfrm>
          <a:prstGeom prst="rect">
            <a:avLst/>
          </a:prstGeom>
          <a:noFill/>
          <a:ln>
            <a:noFill/>
          </a:ln>
        </p:spPr>
      </p:pic>
      <p:sp>
        <p:nvSpPr>
          <p:cNvPr id="2" name="Title 1">
            <a:extLst>
              <a:ext uri="{FF2B5EF4-FFF2-40B4-BE49-F238E27FC236}">
                <a16:creationId xmlns:a16="http://schemas.microsoft.com/office/drawing/2014/main" id="{0CB75C7C-9DE5-845A-F4CF-0424C4C2B5E0}"/>
              </a:ext>
            </a:extLst>
          </p:cNvPr>
          <p:cNvSpPr>
            <a:spLocks noGrp="1"/>
          </p:cNvSpPr>
          <p:nvPr>
            <p:ph type="title"/>
          </p:nvPr>
        </p:nvSpPr>
        <p:spPr/>
        <p:txBody>
          <a:bodyPr/>
          <a:lstStyle/>
          <a:p>
            <a:r>
              <a:rPr lang="en-US" b="1" dirty="0">
                <a:solidFill>
                  <a:srgbClr val="A3D1A6"/>
                </a:solidFill>
                <a:latin typeface="Garamond"/>
                <a:ea typeface="Verdana"/>
              </a:rPr>
              <a:t>Detector W</a:t>
            </a:r>
          </a:p>
        </p:txBody>
      </p:sp>
      <p:sp>
        <p:nvSpPr>
          <p:cNvPr id="14" name="Rectangle 13">
            <a:extLst>
              <a:ext uri="{FF2B5EF4-FFF2-40B4-BE49-F238E27FC236}">
                <a16:creationId xmlns:a16="http://schemas.microsoft.com/office/drawing/2014/main" id="{BB241674-0334-6769-F685-3D2553A81A85}"/>
              </a:ext>
            </a:extLst>
          </p:cNvPr>
          <p:cNvSpPr/>
          <p:nvPr/>
        </p:nvSpPr>
        <p:spPr>
          <a:xfrm>
            <a:off x="1131128" y="5027246"/>
            <a:ext cx="2457450" cy="476250"/>
          </a:xfrm>
          <a:prstGeom prst="rect">
            <a:avLst/>
          </a:prstGeom>
          <a:solidFill>
            <a:srgbClr val="9663B6"/>
          </a:solidFill>
          <a:ln>
            <a:solidFill>
              <a:srgbClr val="9663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Verdana"/>
                <a:ea typeface="Verdana"/>
              </a:rPr>
              <a:t>TYPE A </a:t>
            </a:r>
            <a:r>
              <a:rPr lang="en-US" sz="1400" dirty="0">
                <a:effectLst/>
                <a:latin typeface="Verdana"/>
                <a:ea typeface="Verdana"/>
                <a:cs typeface="Times New Roman" panose="02020603050405020304" pitchFamily="18" charset="0"/>
              </a:rPr>
              <a:t>(</a:t>
            </a:r>
            <a:r>
              <a:rPr lang="en-US" sz="1400" i="1" dirty="0">
                <a:effectLst/>
                <a:latin typeface="Verdana"/>
                <a:ea typeface="Verdana"/>
                <a:cs typeface="Times New Roman" panose="02020603050405020304" pitchFamily="18" charset="0"/>
              </a:rPr>
              <a:t>E</a:t>
            </a:r>
            <a:r>
              <a:rPr lang="en-US" sz="1400" baseline="-25000" dirty="0">
                <a:effectLst/>
                <a:latin typeface="Verdana"/>
                <a:ea typeface="Verdana"/>
                <a:cs typeface="Times New Roman" panose="02020603050405020304" pitchFamily="18" charset="0"/>
              </a:rPr>
              <a:t>gap</a:t>
            </a:r>
            <a:r>
              <a:rPr lang="en-US" sz="1400" dirty="0">
                <a:effectLst/>
                <a:latin typeface="Verdana"/>
                <a:ea typeface="Verdana"/>
                <a:cs typeface="Times New Roman" panose="02020603050405020304" pitchFamily="18" charset="0"/>
              </a:rPr>
              <a:t> = 1.1 eV) </a:t>
            </a:r>
            <a:endParaRPr lang="en-US" sz="1400" dirty="0">
              <a:latin typeface="Verdana"/>
              <a:ea typeface="Verdana"/>
            </a:endParaRPr>
          </a:p>
        </p:txBody>
      </p:sp>
      <p:sp>
        <p:nvSpPr>
          <p:cNvPr id="22" name="TextBox 21">
            <a:extLst>
              <a:ext uri="{FF2B5EF4-FFF2-40B4-BE49-F238E27FC236}">
                <a16:creationId xmlns:a16="http://schemas.microsoft.com/office/drawing/2014/main" id="{D12A3972-538F-7B35-9406-0EA605CF77F4}"/>
              </a:ext>
            </a:extLst>
          </p:cNvPr>
          <p:cNvSpPr txBox="1"/>
          <p:nvPr/>
        </p:nvSpPr>
        <p:spPr>
          <a:xfrm>
            <a:off x="4689532" y="3656558"/>
            <a:ext cx="7092948" cy="2400657"/>
          </a:xfrm>
          <a:prstGeom prst="rect">
            <a:avLst/>
          </a:prstGeom>
          <a:noFill/>
        </p:spPr>
        <p:txBody>
          <a:bodyPr wrap="square" lIns="91440" tIns="45720" rIns="91440" bIns="45720" rtlCol="0" anchor="t">
            <a:spAutoFit/>
          </a:bodyPr>
          <a:lstStyle/>
          <a:p>
            <a:endParaRPr lang="en-US" sz="2500" dirty="0">
              <a:latin typeface="Verdana"/>
              <a:ea typeface="Verdana"/>
            </a:endParaRPr>
          </a:p>
          <a:p>
            <a:pPr marL="285750" indent="-285750">
              <a:buFont typeface="Arial" panose="020B0604020202020204" pitchFamily="34" charset="0"/>
              <a:buChar char="•"/>
            </a:pPr>
            <a:r>
              <a:rPr lang="en-US" sz="2500" dirty="0">
                <a:latin typeface="Verdana"/>
                <a:ea typeface="Verdana"/>
              </a:rPr>
              <a:t>Both types of photons have enough energy to excite e- across band gap</a:t>
            </a:r>
          </a:p>
          <a:p>
            <a:pPr marL="285750" indent="-285750">
              <a:buFont typeface="Arial" panose="020B0604020202020204" pitchFamily="34" charset="0"/>
              <a:buChar char="•"/>
            </a:pPr>
            <a:endParaRPr lang="en-US" sz="2500" dirty="0">
              <a:latin typeface="Verdana"/>
              <a:ea typeface="Verdana"/>
            </a:endParaRPr>
          </a:p>
          <a:p>
            <a:pPr marL="285750" indent="-285750">
              <a:buFont typeface="Arial" panose="020B0604020202020204" pitchFamily="34" charset="0"/>
              <a:buChar char="•"/>
            </a:pPr>
            <a:r>
              <a:rPr lang="en-US" sz="2500" dirty="0">
                <a:latin typeface="Verdana"/>
                <a:ea typeface="Verdana"/>
              </a:rPr>
              <a:t>Current flows and detector will detect both photon 1 and photon 2</a:t>
            </a:r>
          </a:p>
        </p:txBody>
      </p:sp>
      <p:sp>
        <p:nvSpPr>
          <p:cNvPr id="3" name="Oval 2">
            <a:extLst>
              <a:ext uri="{FF2B5EF4-FFF2-40B4-BE49-F238E27FC236}">
                <a16:creationId xmlns:a16="http://schemas.microsoft.com/office/drawing/2014/main" id="{6C35A96F-28AD-6197-E7B3-7AFB3D78E4A2}"/>
              </a:ext>
            </a:extLst>
          </p:cNvPr>
          <p:cNvSpPr/>
          <p:nvPr/>
        </p:nvSpPr>
        <p:spPr>
          <a:xfrm>
            <a:off x="1588328" y="1816527"/>
            <a:ext cx="628650" cy="628650"/>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rPr>
              <a:t>1.7 eV</a:t>
            </a:r>
          </a:p>
        </p:txBody>
      </p:sp>
      <p:sp>
        <p:nvSpPr>
          <p:cNvPr id="9" name="Oval 8">
            <a:extLst>
              <a:ext uri="{FF2B5EF4-FFF2-40B4-BE49-F238E27FC236}">
                <a16:creationId xmlns:a16="http://schemas.microsoft.com/office/drawing/2014/main" id="{7993792D-A821-7BB4-D6E1-97F92D13E4F7}"/>
              </a:ext>
            </a:extLst>
          </p:cNvPr>
          <p:cNvSpPr/>
          <p:nvPr/>
        </p:nvSpPr>
        <p:spPr>
          <a:xfrm>
            <a:off x="2407478" y="1816527"/>
            <a:ext cx="628650" cy="628650"/>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rPr>
              <a:t>1.2 eV</a:t>
            </a:r>
          </a:p>
        </p:txBody>
      </p:sp>
      <p:sp>
        <p:nvSpPr>
          <p:cNvPr id="4" name="Oval 3">
            <a:extLst>
              <a:ext uri="{FF2B5EF4-FFF2-40B4-BE49-F238E27FC236}">
                <a16:creationId xmlns:a16="http://schemas.microsoft.com/office/drawing/2014/main" id="{6B79C998-A4A1-C592-7985-47DF9AA80614}"/>
              </a:ext>
            </a:extLst>
          </p:cNvPr>
          <p:cNvSpPr/>
          <p:nvPr/>
        </p:nvSpPr>
        <p:spPr>
          <a:xfrm>
            <a:off x="3562397" y="5160596"/>
            <a:ext cx="209550" cy="2095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Verdana"/>
                <a:ea typeface="Verdana"/>
              </a:rPr>
              <a:t>-</a:t>
            </a:r>
          </a:p>
        </p:txBody>
      </p:sp>
      <p:sp>
        <p:nvSpPr>
          <p:cNvPr id="11" name="TextBox 10">
            <a:extLst>
              <a:ext uri="{FF2B5EF4-FFF2-40B4-BE49-F238E27FC236}">
                <a16:creationId xmlns:a16="http://schemas.microsoft.com/office/drawing/2014/main" id="{D951CBCC-F806-97DF-BC2D-0238A4D70207}"/>
              </a:ext>
            </a:extLst>
          </p:cNvPr>
          <p:cNvSpPr txBox="1"/>
          <p:nvPr/>
        </p:nvSpPr>
        <p:spPr>
          <a:xfrm>
            <a:off x="5082047" y="1831259"/>
            <a:ext cx="2374491" cy="1436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3000" b="1" dirty="0"/>
              <a:t>E1 &gt; </a:t>
            </a:r>
            <a:r>
              <a:rPr lang="en-US" sz="3000" b="1" dirty="0" err="1"/>
              <a:t>E</a:t>
            </a:r>
            <a:r>
              <a:rPr lang="en-US" sz="3000" b="1" baseline="-25000" dirty="0" err="1"/>
              <a:t>gap</a:t>
            </a:r>
            <a:r>
              <a:rPr lang="en-US" sz="3000" b="1" baseline="-25000" dirty="0"/>
              <a:t>, A</a:t>
            </a:r>
          </a:p>
          <a:p>
            <a:pPr>
              <a:lnSpc>
                <a:spcPct val="150000"/>
              </a:lnSpc>
            </a:pPr>
            <a:r>
              <a:rPr lang="en-US" sz="3000" dirty="0">
                <a:solidFill>
                  <a:schemeClr val="bg2">
                    <a:lumMod val="90000"/>
                  </a:schemeClr>
                </a:solidFill>
              </a:rPr>
              <a:t>1.7</a:t>
            </a:r>
            <a:r>
              <a:rPr lang="en-US" sz="3000" b="1" dirty="0">
                <a:solidFill>
                  <a:schemeClr val="bg2">
                    <a:lumMod val="90000"/>
                  </a:schemeClr>
                </a:solidFill>
              </a:rPr>
              <a:t> </a:t>
            </a:r>
            <a:r>
              <a:rPr lang="en-US" sz="3000" dirty="0">
                <a:solidFill>
                  <a:schemeClr val="bg2">
                    <a:lumMod val="90000"/>
                  </a:schemeClr>
                </a:solidFill>
              </a:rPr>
              <a:t>&gt;</a:t>
            </a:r>
            <a:r>
              <a:rPr lang="en-US" sz="3000" b="1" dirty="0">
                <a:solidFill>
                  <a:schemeClr val="bg2">
                    <a:lumMod val="90000"/>
                  </a:schemeClr>
                </a:solidFill>
              </a:rPr>
              <a:t> </a:t>
            </a:r>
            <a:r>
              <a:rPr lang="en-US" sz="3000" dirty="0">
                <a:solidFill>
                  <a:schemeClr val="bg2">
                    <a:lumMod val="90000"/>
                  </a:schemeClr>
                </a:solidFill>
              </a:rPr>
              <a:t>1.1</a:t>
            </a:r>
          </a:p>
        </p:txBody>
      </p:sp>
      <p:sp>
        <p:nvSpPr>
          <p:cNvPr id="18" name="TextBox 17">
            <a:extLst>
              <a:ext uri="{FF2B5EF4-FFF2-40B4-BE49-F238E27FC236}">
                <a16:creationId xmlns:a16="http://schemas.microsoft.com/office/drawing/2014/main" id="{DC97A3DF-0088-1F11-3659-C81AADCFF2D3}"/>
              </a:ext>
            </a:extLst>
          </p:cNvPr>
          <p:cNvSpPr txBox="1"/>
          <p:nvPr/>
        </p:nvSpPr>
        <p:spPr>
          <a:xfrm>
            <a:off x="8351272" y="1818968"/>
            <a:ext cx="2374491" cy="1436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3000" b="1"/>
              <a:t>E2 &gt; </a:t>
            </a:r>
            <a:r>
              <a:rPr lang="en-US" sz="3000" b="1" err="1"/>
              <a:t>E</a:t>
            </a:r>
            <a:r>
              <a:rPr lang="en-US" sz="3000" b="1" baseline="-25000" err="1"/>
              <a:t>gap</a:t>
            </a:r>
            <a:r>
              <a:rPr lang="en-US" sz="3000" b="1" baseline="-25000"/>
              <a:t>, A</a:t>
            </a:r>
          </a:p>
          <a:p>
            <a:pPr>
              <a:lnSpc>
                <a:spcPct val="150000"/>
              </a:lnSpc>
            </a:pPr>
            <a:r>
              <a:rPr lang="en-US" sz="3000" dirty="0">
                <a:solidFill>
                  <a:schemeClr val="bg2">
                    <a:lumMod val="90000"/>
                  </a:schemeClr>
                </a:solidFill>
              </a:rPr>
              <a:t>1.2 &gt; 1.1</a:t>
            </a:r>
          </a:p>
        </p:txBody>
      </p:sp>
      <p:pic>
        <p:nvPicPr>
          <p:cNvPr id="20" name="Picture 19" descr="A white background with black and white clouds&#10;&#10;Description automatically generated">
            <a:extLst>
              <a:ext uri="{FF2B5EF4-FFF2-40B4-BE49-F238E27FC236}">
                <a16:creationId xmlns:a16="http://schemas.microsoft.com/office/drawing/2014/main" id="{74004BF0-29D8-C5EF-925C-DEB87E717BA4}"/>
              </a:ext>
            </a:extLst>
          </p:cNvPr>
          <p:cNvPicPr>
            <a:picLocks noChangeAspect="1"/>
          </p:cNvPicPr>
          <p:nvPr/>
        </p:nvPicPr>
        <p:blipFill>
          <a:blip r:embed="rId4"/>
          <a:stretch>
            <a:fillRect/>
          </a:stretch>
        </p:blipFill>
        <p:spPr>
          <a:xfrm>
            <a:off x="5637213" y="2128838"/>
            <a:ext cx="396875" cy="1127125"/>
          </a:xfrm>
          <a:prstGeom prst="rect">
            <a:avLst/>
          </a:prstGeom>
        </p:spPr>
      </p:pic>
      <p:pic>
        <p:nvPicPr>
          <p:cNvPr id="21" name="Picture 20" descr="A white background with black and white clouds&#10;&#10;Description automatically generated">
            <a:extLst>
              <a:ext uri="{FF2B5EF4-FFF2-40B4-BE49-F238E27FC236}">
                <a16:creationId xmlns:a16="http://schemas.microsoft.com/office/drawing/2014/main" id="{A538A8E4-F854-4632-7825-1C789A4363D1}"/>
              </a:ext>
            </a:extLst>
          </p:cNvPr>
          <p:cNvPicPr>
            <a:picLocks noChangeAspect="1"/>
          </p:cNvPicPr>
          <p:nvPr/>
        </p:nvPicPr>
        <p:blipFill>
          <a:blip r:embed="rId4"/>
          <a:stretch>
            <a:fillRect/>
          </a:stretch>
        </p:blipFill>
        <p:spPr>
          <a:xfrm>
            <a:off x="8888413" y="2001838"/>
            <a:ext cx="396875" cy="1127125"/>
          </a:xfrm>
          <a:prstGeom prst="rect">
            <a:avLst/>
          </a:prstGeom>
        </p:spPr>
      </p:pic>
    </p:spTree>
    <p:extLst>
      <p:ext uri="{BB962C8B-B14F-4D97-AF65-F5344CB8AC3E}">
        <p14:creationId xmlns:p14="http://schemas.microsoft.com/office/powerpoint/2010/main" val="140699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1"/>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20"/>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3.75E-6 1.85185E-6 L -3.75E-6 0.45926 " pathEditMode="relative" rAng="0" ptsTypes="AA">
                                      <p:cBhvr>
                                        <p:cTn id="20" dur="2000" fill="hold"/>
                                        <p:tgtEl>
                                          <p:spTgt spid="3"/>
                                        </p:tgtEl>
                                        <p:attrNameLst>
                                          <p:attrName>ppt_x</p:attrName>
                                          <p:attrName>ppt_y</p:attrName>
                                        </p:attrNameLst>
                                      </p:cBhvr>
                                      <p:rCtr x="0" y="22963"/>
                                    </p:animMotion>
                                  </p:childTnLst>
                                </p:cTn>
                              </p:par>
                              <p:par>
                                <p:cTn id="21" presetID="0" presetClass="path" presetSubtype="0" accel="50000" decel="50000" fill="hold" grpId="1" nodeType="withEffect">
                                  <p:stCondLst>
                                    <p:cond delay="0"/>
                                  </p:stCondLst>
                                  <p:childTnLst>
                                    <p:animMotion origin="layout" path="M -1.25E-6 1.85185E-6 L 0.00091 0.45648 " pathEditMode="relative" rAng="0" ptsTypes="AA">
                                      <p:cBhvr>
                                        <p:cTn id="22" dur="2000" fill="hold"/>
                                        <p:tgtEl>
                                          <p:spTgt spid="9"/>
                                        </p:tgtEl>
                                        <p:attrNameLst>
                                          <p:attrName>ppt_x</p:attrName>
                                          <p:attrName>ppt_y</p:attrName>
                                        </p:attrNameLst>
                                      </p:cBhvr>
                                      <p:rCtr x="39" y="22824"/>
                                    </p:animMotion>
                                  </p:childTnLst>
                                </p:cTn>
                              </p:par>
                              <p:par>
                                <p:cTn id="23" presetID="1" presetClass="entr" presetSubtype="0" fill="hold" nodeType="withEffect">
                                  <p:stCondLst>
                                    <p:cond delay="0"/>
                                  </p:stCondLst>
                                  <p:childTnLst>
                                    <p:set>
                                      <p:cBhvr>
                                        <p:cTn id="24" dur="1" fill="hold">
                                          <p:stCondLst>
                                            <p:cond delay="0"/>
                                          </p:stCondLst>
                                        </p:cTn>
                                        <p:tgtEl>
                                          <p:spTgt spid="22">
                                            <p:txEl>
                                              <p:pRg st="1" end="1"/>
                                            </p:txEl>
                                          </p:spTgt>
                                        </p:tgtEl>
                                        <p:attrNameLst>
                                          <p:attrName>style.visibility</p:attrName>
                                        </p:attrNameLst>
                                      </p:cBhvr>
                                      <p:to>
                                        <p:strVal val="visible"/>
                                      </p:to>
                                    </p:set>
                                  </p:childTnLst>
                                </p:cTn>
                              </p:par>
                            </p:childTnLst>
                          </p:cTn>
                        </p:par>
                        <p:par>
                          <p:cTn id="25" fill="hold">
                            <p:stCondLst>
                              <p:cond delay="2000"/>
                            </p:stCondLst>
                            <p:childTnLst>
                              <p:par>
                                <p:cTn id="26" presetID="1" presetClass="entr" presetSubtype="0" fill="hold" nodeType="afterEffect">
                                  <p:stCondLst>
                                    <p:cond delay="1500"/>
                                  </p:stCondLst>
                                  <p:childTnLst>
                                    <p:set>
                                      <p:cBhvr>
                                        <p:cTn id="27" dur="1" fill="hold">
                                          <p:stCondLst>
                                            <p:cond delay="0"/>
                                          </p:stCondLst>
                                        </p:cTn>
                                        <p:tgtEl>
                                          <p:spTgt spid="22">
                                            <p:txEl>
                                              <p:pRg st="3" end="3"/>
                                            </p:txEl>
                                          </p:spTgt>
                                        </p:tgtEl>
                                        <p:attrNameLst>
                                          <p:attrName>style.visibility</p:attrName>
                                        </p:attrNameLst>
                                      </p:cBhvr>
                                      <p:to>
                                        <p:strVal val="visible"/>
                                      </p:to>
                                    </p:set>
                                  </p:childTnLst>
                                </p:cTn>
                              </p:par>
                            </p:childTnLst>
                          </p:cTn>
                        </p:par>
                        <p:par>
                          <p:cTn id="28" fill="hold">
                            <p:stCondLst>
                              <p:cond delay="3500"/>
                            </p:stCondLst>
                            <p:childTnLst>
                              <p:par>
                                <p:cTn id="29" presetID="1" presetClass="entr" presetSubtype="0" fill="hold" grpId="1" nodeType="afterEffect">
                                  <p:stCondLst>
                                    <p:cond delay="1000"/>
                                  </p:stCondLst>
                                  <p:childTnLst>
                                    <p:set>
                                      <p:cBhvr>
                                        <p:cTn id="30" dur="1" fill="hold">
                                          <p:stCondLst>
                                            <p:cond delay="0"/>
                                          </p:stCondLst>
                                        </p:cTn>
                                        <p:tgtEl>
                                          <p:spTgt spid="4"/>
                                        </p:tgtEl>
                                        <p:attrNameLst>
                                          <p:attrName>style.visibility</p:attrName>
                                        </p:attrNameLst>
                                      </p:cBhvr>
                                      <p:to>
                                        <p:strVal val="visible"/>
                                      </p:to>
                                    </p:set>
                                  </p:childTnLst>
                                </p:cTn>
                              </p:par>
                            </p:childTnLst>
                          </p:cTn>
                        </p:par>
                        <p:par>
                          <p:cTn id="31" fill="hold">
                            <p:stCondLst>
                              <p:cond delay="4500"/>
                            </p:stCondLst>
                            <p:childTnLst>
                              <p:par>
                                <p:cTn id="32" presetID="0" presetClass="path" presetSubtype="0" accel="50000" decel="50000" fill="hold" grpId="0" nodeType="afterEffect">
                                  <p:stCondLst>
                                    <p:cond delay="1000"/>
                                  </p:stCondLst>
                                  <p:childTnLst>
                                    <p:animMotion origin="layout" path="M 0.0069 0.0044 C 0.0082 0.00463 0.0095 0.0051 0.0108 0.00533 C 0.01263 0.00556 0.01601 0.00301 0.01614 0.00625 C 0.01783 0.03149 0.01601 0.05718 0.01562 0.08241 C 0.01562 0.08403 0.01536 0.08565 0.0151 0.08727 C 0.01341 0.09931 0.01601 0.07732 0.01406 0.09514 C 0.0138 0.10139 0.01445 0.10811 0.01354 0.11436 C 0.01328 0.11598 0.01171 0.11598 0.0108 0.11621 C 0.00846 0.1169 0.00612 0.1169 0.00364 0.11737 L -0.03659 0.11621 C -0.03803 0.11621 -0.03894 0.11482 -0.04037 0.11436 C -0.04154 0.11389 -0.04284 0.11366 -0.04415 0.11343 C -0.04636 0.11297 -0.04844 0.11274 -0.05066 0.1125 C -0.05456 0.11181 -0.05704 0.11065 -0.06094 0.11042 C -0.07149 0.10996 -0.08204 0.10996 -0.09258 0.10949 C -0.09467 0.10926 -0.09688 0.1088 -0.09909 0.10857 C -0.11433 0.10695 -0.10756 0.10926 -0.11485 0.10672 C -0.11537 0.10602 -0.11589 0.10533 -0.11641 0.10463 C -0.11849 0.10278 -0.11928 0.10278 -0.12136 0.10186 C -0.1224 0.10209 -0.12357 0.10232 -0.12461 0.10278 C -0.12513 0.10301 -0.12566 0.10348 -0.12631 0.10371 C -0.12696 0.10417 -0.12774 0.1044 -0.12839 0.10463 C -0.12904 0.10487 -0.12956 0.10533 -0.13008 0.10556 C -0.13073 0.10602 -0.13151 0.10625 -0.1323 0.10672 C -0.13373 0.10718 -0.13659 0.10787 -0.13816 0.10857 C -0.1448 0.11181 -0.13803 0.10949 -0.14532 0.11135 C -0.14688 0.11112 -0.14857 0.11088 -0.15013 0.11042 C -0.15079 0.11042 -0.15118 0.10949 -0.15183 0.10949 C -0.15404 0.10949 -0.1556 0.11158 -0.15782 0.1125 C -0.1625 0.11412 -0.15964 0.1132 -0.16654 0.11436 C -0.17019 0.11667 -0.16888 0.11621 -0.17579 0.11436 C -0.17579 0.11459 -0.17982 0.11204 -0.1806 0.11135 L -0.1823 0.11042 C -0.19245 0.11112 -0.19532 0.1125 -0.20352 0.11042 C -0.20469 0.11019 -0.20612 0.10926 -0.2073 0.10857 C -0.20769 0.10926 -0.20795 0.10996 -0.20834 0.11042 C -0.20977 0.11204 -0.21446 0.11227 -0.21485 0.1125 C -0.21602 0.11204 -0.21719 0.1125 -0.2181 0.11135 C -0.21862 0.11088 -0.21862 0.10949 -0.21862 0.10857 C -0.21862 0.09931 -0.21849 0.08982 -0.2181 0.08056 C -0.21797 0.07686 -0.21745 0.07454 -0.21706 0.07084 C -0.21654 0.06621 -0.21628 0.0632 -0.21537 0.05834 C -0.21459 0.05417 -0.21498 0.05649 -0.21433 0.05162 C -0.21446 0.04399 -0.21459 0.03612 -0.21485 0.02848 C -0.21498 0.02732 -0.21537 0.02662 -0.21537 0.02547 C -0.21537 0.01968 -0.2155 0.01389 -0.21485 0.00811 C -0.21472 0.00718 -0.21381 0.00741 -0.21329 0.00718 C -0.21185 0.00649 -0.20886 0.00533 -0.20886 0.00556 C -0.20599 0.00602 -0.20456 0.00625 -0.20183 0.00718 C -0.20092 0.00741 -0.2 0.00764 -0.19909 0.00811 C -0.19375 0.01042 -0.20326 0.00741 -0.19428 0.01019 L -0.19362 0.01389 " pathEditMode="relative" rAng="0" ptsTypes="AAAAAAAAAAAAAAAAAAAAAAAAAAAAAAAAAAAAAAAAAAAAAAAAAAAA">
                                      <p:cBhvr>
                                        <p:cTn id="33" dur="2000" fill="hold"/>
                                        <p:tgtEl>
                                          <p:spTgt spid="4"/>
                                        </p:tgtEl>
                                        <p:attrNameLst>
                                          <p:attrName>ppt_x</p:attrName>
                                          <p:attrName>ppt_y</p:attrName>
                                        </p:attrNameLst>
                                      </p:cBhvr>
                                      <p:rCtr x="-10781" y="5648"/>
                                    </p:animMotion>
                                  </p:childTnLst>
                                </p:cTn>
                              </p:par>
                            </p:childTnLst>
                          </p:cTn>
                        </p:par>
                        <p:par>
                          <p:cTn id="34" fill="hold">
                            <p:stCondLst>
                              <p:cond delay="7500"/>
                            </p:stCondLst>
                            <p:childTnLst>
                              <p:par>
                                <p:cTn id="35" presetID="1" presetClass="exit" presetSubtype="0" fill="hold" grpId="2" nodeType="afterEffect">
                                  <p:stCondLst>
                                    <p:cond delay="1000"/>
                                  </p:stCondLst>
                                  <p:childTnLst>
                                    <p:set>
                                      <p:cBhvr>
                                        <p:cTn id="3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animBg="1"/>
      <p:bldP spid="9" grpId="1" animBg="1"/>
      <p:bldP spid="4" grpId="0" animBg="1"/>
      <p:bldP spid="4" grpId="1" animBg="1"/>
      <p:bldP spid="4" grpId="2" animBg="1"/>
      <p:bldP spid="11"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ABB1D-765D-EEEC-6987-F9B76EF7179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27B45C8-F24E-D61C-8016-01D7E847E818}"/>
              </a:ext>
            </a:extLst>
          </p:cNvPr>
          <p:cNvPicPr>
            <a:picLocks noChangeAspect="1"/>
          </p:cNvPicPr>
          <p:nvPr/>
        </p:nvPicPr>
        <p:blipFill rotWithShape="1">
          <a:blip r:embed="rId3">
            <a:extLst>
              <a:ext uri="{28A0092B-C50C-407E-A947-70E740481C1C}">
                <a14:useLocalDpi xmlns:a14="http://schemas.microsoft.com/office/drawing/2010/main" val="0"/>
              </a:ext>
            </a:extLst>
          </a:blip>
          <a:srcRect r="77512" b="9289"/>
          <a:stretch/>
        </p:blipFill>
        <p:spPr bwMode="auto">
          <a:xfrm>
            <a:off x="671127" y="2258954"/>
            <a:ext cx="3472702" cy="4265868"/>
          </a:xfrm>
          <a:prstGeom prst="rect">
            <a:avLst/>
          </a:prstGeom>
          <a:noFill/>
          <a:ln>
            <a:noFill/>
          </a:ln>
        </p:spPr>
      </p:pic>
      <p:sp>
        <p:nvSpPr>
          <p:cNvPr id="2" name="Title 1">
            <a:extLst>
              <a:ext uri="{FF2B5EF4-FFF2-40B4-BE49-F238E27FC236}">
                <a16:creationId xmlns:a16="http://schemas.microsoft.com/office/drawing/2014/main" id="{C489C81D-2BA2-EEAF-5BAD-B46EAEEBD72E}"/>
              </a:ext>
            </a:extLst>
          </p:cNvPr>
          <p:cNvSpPr>
            <a:spLocks noGrp="1"/>
          </p:cNvSpPr>
          <p:nvPr>
            <p:ph type="title"/>
          </p:nvPr>
        </p:nvSpPr>
        <p:spPr/>
        <p:txBody>
          <a:bodyPr/>
          <a:lstStyle/>
          <a:p>
            <a:r>
              <a:rPr lang="en-US" b="1" dirty="0">
                <a:solidFill>
                  <a:srgbClr val="A3D1A6"/>
                </a:solidFill>
                <a:latin typeface="Garamond"/>
                <a:ea typeface="Verdana"/>
              </a:rPr>
              <a:t>Detector X</a:t>
            </a:r>
          </a:p>
        </p:txBody>
      </p:sp>
      <p:sp>
        <p:nvSpPr>
          <p:cNvPr id="14" name="Rectangle 13">
            <a:extLst>
              <a:ext uri="{FF2B5EF4-FFF2-40B4-BE49-F238E27FC236}">
                <a16:creationId xmlns:a16="http://schemas.microsoft.com/office/drawing/2014/main" id="{A486CD0D-0F66-D83B-A4A1-06898F1791B1}"/>
              </a:ext>
            </a:extLst>
          </p:cNvPr>
          <p:cNvSpPr/>
          <p:nvPr/>
        </p:nvSpPr>
        <p:spPr>
          <a:xfrm>
            <a:off x="1131128" y="5027246"/>
            <a:ext cx="2457450" cy="476250"/>
          </a:xfrm>
          <a:prstGeom prst="rect">
            <a:avLst/>
          </a:prstGeom>
          <a:solidFill>
            <a:srgbClr val="9663B6"/>
          </a:solidFill>
          <a:ln>
            <a:solidFill>
              <a:srgbClr val="9663B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1400" dirty="0">
                <a:latin typeface="Verdana"/>
                <a:ea typeface="Verdana"/>
              </a:rPr>
              <a:t>TYPE B</a:t>
            </a:r>
            <a:r>
              <a:rPr lang="en-US" sz="1400" dirty="0">
                <a:latin typeface="Verdana"/>
                <a:ea typeface="Verdana"/>
                <a:cs typeface="Times New Roman"/>
              </a:rPr>
              <a:t> </a:t>
            </a:r>
            <a:r>
              <a:rPr lang="en-US" sz="1400" dirty="0">
                <a:effectLst/>
                <a:latin typeface="Verdana"/>
                <a:ea typeface="Verdana"/>
                <a:cs typeface="Times New Roman"/>
              </a:rPr>
              <a:t>(</a:t>
            </a:r>
            <a:r>
              <a:rPr lang="en-US" sz="1400" i="1" dirty="0" err="1">
                <a:effectLst/>
                <a:latin typeface="Verdana"/>
                <a:ea typeface="Verdana"/>
                <a:cs typeface="Times New Roman"/>
              </a:rPr>
              <a:t>E</a:t>
            </a:r>
            <a:r>
              <a:rPr lang="en-US" sz="1400" baseline="-25000" dirty="0" err="1">
                <a:effectLst/>
                <a:latin typeface="Verdana"/>
                <a:ea typeface="Verdana"/>
                <a:cs typeface="Times New Roman"/>
              </a:rPr>
              <a:t>gap</a:t>
            </a:r>
            <a:r>
              <a:rPr lang="en-US" sz="1400" dirty="0">
                <a:effectLst/>
                <a:latin typeface="Verdana"/>
                <a:ea typeface="Verdana"/>
                <a:cs typeface="Times New Roman"/>
              </a:rPr>
              <a:t> = </a:t>
            </a:r>
            <a:r>
              <a:rPr lang="en-US" sz="1400" dirty="0">
                <a:latin typeface="Verdana"/>
                <a:ea typeface="Verdana"/>
                <a:cs typeface="Times New Roman"/>
              </a:rPr>
              <a:t>1.6</a:t>
            </a:r>
            <a:r>
              <a:rPr lang="en-US" sz="1400" dirty="0">
                <a:effectLst/>
                <a:latin typeface="Verdana"/>
                <a:ea typeface="Verdana"/>
                <a:cs typeface="Times New Roman"/>
              </a:rPr>
              <a:t> eV)</a:t>
            </a:r>
            <a:r>
              <a:rPr lang="en-US" sz="1400" dirty="0">
                <a:latin typeface="Verdana"/>
                <a:ea typeface="Verdana"/>
                <a:cs typeface="Times New Roman"/>
              </a:rPr>
              <a:t> </a:t>
            </a:r>
            <a:endParaRPr lang="en-US" sz="1400" dirty="0">
              <a:latin typeface="Verdana"/>
              <a:ea typeface="Verdana"/>
            </a:endParaRPr>
          </a:p>
        </p:txBody>
      </p:sp>
      <p:sp>
        <p:nvSpPr>
          <p:cNvPr id="22" name="TextBox 21">
            <a:extLst>
              <a:ext uri="{FF2B5EF4-FFF2-40B4-BE49-F238E27FC236}">
                <a16:creationId xmlns:a16="http://schemas.microsoft.com/office/drawing/2014/main" id="{8C89AEB4-17B8-0F5C-3E45-89828CF9BF29}"/>
              </a:ext>
            </a:extLst>
          </p:cNvPr>
          <p:cNvSpPr txBox="1"/>
          <p:nvPr/>
        </p:nvSpPr>
        <p:spPr>
          <a:xfrm>
            <a:off x="4689532" y="3656558"/>
            <a:ext cx="7092948" cy="2785378"/>
          </a:xfrm>
          <a:prstGeom prst="rect">
            <a:avLst/>
          </a:prstGeom>
          <a:noFill/>
        </p:spPr>
        <p:txBody>
          <a:bodyPr wrap="square" lIns="91440" tIns="45720" rIns="91440" bIns="45720" rtlCol="0" anchor="t">
            <a:spAutoFit/>
          </a:bodyPr>
          <a:lstStyle/>
          <a:p>
            <a:endParaRPr lang="en-US" sz="2500" dirty="0">
              <a:latin typeface="Verdana"/>
              <a:ea typeface="Verdana"/>
            </a:endParaRPr>
          </a:p>
          <a:p>
            <a:pPr marL="285750" indent="-285750">
              <a:buFont typeface="Arial,Sans-Serif" panose="020B0604020202020204" pitchFamily="34" charset="0"/>
              <a:buChar char="•"/>
            </a:pPr>
            <a:r>
              <a:rPr lang="en-US" sz="2500" dirty="0">
                <a:latin typeface="Verdana"/>
                <a:ea typeface="Verdana"/>
              </a:rPr>
              <a:t>Only photon 1 has enough energy to excite e- across band gap into conduction band</a:t>
            </a:r>
          </a:p>
          <a:p>
            <a:pPr marL="285750" indent="-285750">
              <a:buFont typeface="Arial,Sans-Serif" panose="020B0604020202020204" pitchFamily="34" charset="0"/>
              <a:buChar char="•"/>
            </a:pPr>
            <a:endParaRPr lang="en-US" sz="2500" dirty="0">
              <a:latin typeface="Verdana"/>
              <a:ea typeface="Verdana"/>
            </a:endParaRPr>
          </a:p>
          <a:p>
            <a:pPr marL="285750" indent="-285750">
              <a:buFont typeface="Arial,Sans-Serif" panose="020B0604020202020204" pitchFamily="34" charset="0"/>
              <a:buChar char="•"/>
            </a:pPr>
            <a:r>
              <a:rPr lang="en-US" sz="2500" dirty="0">
                <a:latin typeface="Verdana"/>
                <a:ea typeface="Verdana"/>
              </a:rPr>
              <a:t>Current flows and detector will detect only photon 1</a:t>
            </a:r>
          </a:p>
        </p:txBody>
      </p:sp>
      <p:sp>
        <p:nvSpPr>
          <p:cNvPr id="3" name="Oval 2">
            <a:extLst>
              <a:ext uri="{FF2B5EF4-FFF2-40B4-BE49-F238E27FC236}">
                <a16:creationId xmlns:a16="http://schemas.microsoft.com/office/drawing/2014/main" id="{6C17E096-9996-2B39-0756-E48F54D3C24A}"/>
              </a:ext>
            </a:extLst>
          </p:cNvPr>
          <p:cNvSpPr/>
          <p:nvPr/>
        </p:nvSpPr>
        <p:spPr>
          <a:xfrm>
            <a:off x="1588328" y="1816527"/>
            <a:ext cx="628650" cy="628650"/>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rPr>
              <a:t>1.7 eV</a:t>
            </a:r>
          </a:p>
        </p:txBody>
      </p:sp>
      <p:sp>
        <p:nvSpPr>
          <p:cNvPr id="9" name="Oval 8">
            <a:extLst>
              <a:ext uri="{FF2B5EF4-FFF2-40B4-BE49-F238E27FC236}">
                <a16:creationId xmlns:a16="http://schemas.microsoft.com/office/drawing/2014/main" id="{306FB555-2BC7-7F54-9DF0-848A9AB7A316}"/>
              </a:ext>
            </a:extLst>
          </p:cNvPr>
          <p:cNvSpPr/>
          <p:nvPr/>
        </p:nvSpPr>
        <p:spPr>
          <a:xfrm>
            <a:off x="2407478" y="1816527"/>
            <a:ext cx="628650" cy="628650"/>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rPr>
              <a:t>1.2 eV</a:t>
            </a:r>
          </a:p>
        </p:txBody>
      </p:sp>
      <p:sp>
        <p:nvSpPr>
          <p:cNvPr id="4" name="Oval 3">
            <a:extLst>
              <a:ext uri="{FF2B5EF4-FFF2-40B4-BE49-F238E27FC236}">
                <a16:creationId xmlns:a16="http://schemas.microsoft.com/office/drawing/2014/main" id="{3BEDF7ED-F72C-93EC-152E-7000378BA453}"/>
              </a:ext>
            </a:extLst>
          </p:cNvPr>
          <p:cNvSpPr/>
          <p:nvPr/>
        </p:nvSpPr>
        <p:spPr>
          <a:xfrm>
            <a:off x="3562397" y="5160596"/>
            <a:ext cx="209550" cy="2095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latin typeface="Verdana"/>
                <a:ea typeface="Verdana"/>
              </a:rPr>
              <a:t>-</a:t>
            </a:r>
          </a:p>
        </p:txBody>
      </p:sp>
      <p:sp>
        <p:nvSpPr>
          <p:cNvPr id="11" name="TextBox 10">
            <a:extLst>
              <a:ext uri="{FF2B5EF4-FFF2-40B4-BE49-F238E27FC236}">
                <a16:creationId xmlns:a16="http://schemas.microsoft.com/office/drawing/2014/main" id="{D633554C-D772-1F7B-6B58-77C594C43D4C}"/>
              </a:ext>
            </a:extLst>
          </p:cNvPr>
          <p:cNvSpPr txBox="1"/>
          <p:nvPr/>
        </p:nvSpPr>
        <p:spPr>
          <a:xfrm>
            <a:off x="5082047" y="1831259"/>
            <a:ext cx="2374491" cy="1436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3000" b="1" dirty="0"/>
              <a:t>E1 &gt; </a:t>
            </a:r>
            <a:r>
              <a:rPr lang="en-US" sz="3000" b="1" dirty="0" err="1"/>
              <a:t>E</a:t>
            </a:r>
            <a:r>
              <a:rPr lang="en-US" sz="3000" b="1" baseline="-25000" dirty="0" err="1"/>
              <a:t>gap</a:t>
            </a:r>
            <a:r>
              <a:rPr lang="en-US" sz="3000" b="1" baseline="-25000" dirty="0"/>
              <a:t>, B</a:t>
            </a:r>
          </a:p>
          <a:p>
            <a:pPr>
              <a:lnSpc>
                <a:spcPct val="150000"/>
              </a:lnSpc>
            </a:pPr>
            <a:r>
              <a:rPr lang="en-US" sz="3000" dirty="0">
                <a:solidFill>
                  <a:schemeClr val="bg2">
                    <a:lumMod val="90000"/>
                  </a:schemeClr>
                </a:solidFill>
              </a:rPr>
              <a:t>1.7</a:t>
            </a:r>
            <a:r>
              <a:rPr lang="en-US" sz="3000" b="1" dirty="0">
                <a:solidFill>
                  <a:schemeClr val="bg2">
                    <a:lumMod val="90000"/>
                  </a:schemeClr>
                </a:solidFill>
              </a:rPr>
              <a:t> </a:t>
            </a:r>
            <a:r>
              <a:rPr lang="en-US" sz="3000" dirty="0">
                <a:solidFill>
                  <a:schemeClr val="bg2">
                    <a:lumMod val="90000"/>
                  </a:schemeClr>
                </a:solidFill>
              </a:rPr>
              <a:t>&gt;</a:t>
            </a:r>
            <a:r>
              <a:rPr lang="en-US" sz="3000" b="1" dirty="0">
                <a:solidFill>
                  <a:schemeClr val="bg2">
                    <a:lumMod val="90000"/>
                  </a:schemeClr>
                </a:solidFill>
              </a:rPr>
              <a:t> </a:t>
            </a:r>
            <a:r>
              <a:rPr lang="en-US" sz="3000" dirty="0">
                <a:solidFill>
                  <a:schemeClr val="bg2">
                    <a:lumMod val="90000"/>
                  </a:schemeClr>
                </a:solidFill>
              </a:rPr>
              <a:t>1.6</a:t>
            </a:r>
          </a:p>
        </p:txBody>
      </p:sp>
      <p:sp>
        <p:nvSpPr>
          <p:cNvPr id="18" name="TextBox 17">
            <a:extLst>
              <a:ext uri="{FF2B5EF4-FFF2-40B4-BE49-F238E27FC236}">
                <a16:creationId xmlns:a16="http://schemas.microsoft.com/office/drawing/2014/main" id="{8FECB602-71D0-612C-BFE1-8D4EEEEBF299}"/>
              </a:ext>
            </a:extLst>
          </p:cNvPr>
          <p:cNvSpPr txBox="1"/>
          <p:nvPr/>
        </p:nvSpPr>
        <p:spPr>
          <a:xfrm>
            <a:off x="8351272" y="1818968"/>
            <a:ext cx="2374491" cy="1436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3000" b="1" dirty="0"/>
              <a:t>E2 &lt; </a:t>
            </a:r>
            <a:r>
              <a:rPr lang="en-US" sz="3000" b="1" dirty="0" err="1"/>
              <a:t>E</a:t>
            </a:r>
            <a:r>
              <a:rPr lang="en-US" sz="3000" b="1" baseline="-25000" dirty="0" err="1"/>
              <a:t>gap</a:t>
            </a:r>
            <a:r>
              <a:rPr lang="en-US" sz="3000" b="1" baseline="-25000" dirty="0"/>
              <a:t>, B</a:t>
            </a:r>
          </a:p>
          <a:p>
            <a:pPr>
              <a:lnSpc>
                <a:spcPct val="150000"/>
              </a:lnSpc>
            </a:pPr>
            <a:r>
              <a:rPr lang="en-US" sz="3000" dirty="0">
                <a:solidFill>
                  <a:schemeClr val="bg2">
                    <a:lumMod val="90000"/>
                  </a:schemeClr>
                </a:solidFill>
              </a:rPr>
              <a:t>1.2 &lt; 1.6</a:t>
            </a:r>
          </a:p>
        </p:txBody>
      </p:sp>
      <p:pic>
        <p:nvPicPr>
          <p:cNvPr id="20" name="Picture 19" descr="A white background with black and white clouds&#10;&#10;Description automatically generated">
            <a:extLst>
              <a:ext uri="{FF2B5EF4-FFF2-40B4-BE49-F238E27FC236}">
                <a16:creationId xmlns:a16="http://schemas.microsoft.com/office/drawing/2014/main" id="{2652F322-1472-6382-7B8F-BB9429F2DD1B}"/>
              </a:ext>
            </a:extLst>
          </p:cNvPr>
          <p:cNvPicPr>
            <a:picLocks noChangeAspect="1"/>
          </p:cNvPicPr>
          <p:nvPr/>
        </p:nvPicPr>
        <p:blipFill>
          <a:blip r:embed="rId4"/>
          <a:stretch>
            <a:fillRect/>
          </a:stretch>
        </p:blipFill>
        <p:spPr>
          <a:xfrm>
            <a:off x="5599113" y="2154238"/>
            <a:ext cx="396875" cy="1127125"/>
          </a:xfrm>
          <a:prstGeom prst="rect">
            <a:avLst/>
          </a:prstGeom>
        </p:spPr>
      </p:pic>
      <p:pic>
        <p:nvPicPr>
          <p:cNvPr id="21" name="Picture 20" descr="A white background with black and white clouds&#10;&#10;Description automatically generated">
            <a:extLst>
              <a:ext uri="{FF2B5EF4-FFF2-40B4-BE49-F238E27FC236}">
                <a16:creationId xmlns:a16="http://schemas.microsoft.com/office/drawing/2014/main" id="{D1D312F4-9A1E-2475-C23C-5A0AE359CA91}"/>
              </a:ext>
            </a:extLst>
          </p:cNvPr>
          <p:cNvPicPr>
            <a:picLocks noChangeAspect="1"/>
          </p:cNvPicPr>
          <p:nvPr/>
        </p:nvPicPr>
        <p:blipFill>
          <a:blip r:embed="rId4"/>
          <a:stretch>
            <a:fillRect/>
          </a:stretch>
        </p:blipFill>
        <p:spPr>
          <a:xfrm>
            <a:off x="8913813" y="2154238"/>
            <a:ext cx="396875" cy="1127125"/>
          </a:xfrm>
          <a:prstGeom prst="rect">
            <a:avLst/>
          </a:prstGeom>
        </p:spPr>
      </p:pic>
    </p:spTree>
    <p:extLst>
      <p:ext uri="{BB962C8B-B14F-4D97-AF65-F5344CB8AC3E}">
        <p14:creationId xmlns:p14="http://schemas.microsoft.com/office/powerpoint/2010/main" val="322342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1"/>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20"/>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0" nodeType="clickEffect">
                                  <p:stCondLst>
                                    <p:cond delay="0"/>
                                  </p:stCondLst>
                                  <p:childTnLst>
                                    <p:animMotion origin="layout" path="M -3.75E-6 1.85185E-6 L -3.75E-6 0.45926 " pathEditMode="relative" rAng="0" ptsTypes="AA">
                                      <p:cBhvr>
                                        <p:cTn id="20" dur="2000" fill="hold"/>
                                        <p:tgtEl>
                                          <p:spTgt spid="3"/>
                                        </p:tgtEl>
                                        <p:attrNameLst>
                                          <p:attrName>ppt_x</p:attrName>
                                          <p:attrName>ppt_y</p:attrName>
                                        </p:attrNameLst>
                                      </p:cBhvr>
                                      <p:rCtr x="0" y="22963"/>
                                    </p:animMotion>
                                  </p:childTnLst>
                                </p:cTn>
                              </p:par>
                              <p:par>
                                <p:cTn id="21" presetID="0" presetClass="path" presetSubtype="0" accel="50000" decel="50000" fill="hold" grpId="0" nodeType="withEffect">
                                  <p:stCondLst>
                                    <p:cond delay="0"/>
                                  </p:stCondLst>
                                  <p:childTnLst>
                                    <p:animMotion origin="layout" path="M 2.70833E-6 1.85185E-6 L -0.00378 0.65856 " pathEditMode="relative" rAng="0" ptsTypes="AA">
                                      <p:cBhvr>
                                        <p:cTn id="22" dur="2000" fill="hold"/>
                                        <p:tgtEl>
                                          <p:spTgt spid="9"/>
                                        </p:tgtEl>
                                        <p:attrNameLst>
                                          <p:attrName>ppt_x</p:attrName>
                                          <p:attrName>ppt_y</p:attrName>
                                        </p:attrNameLst>
                                      </p:cBhvr>
                                      <p:rCtr x="-195" y="32917"/>
                                    </p:animMotion>
                                  </p:childTnLst>
                                </p:cTn>
                              </p:par>
                              <p:par>
                                <p:cTn id="23" presetID="1" presetClass="entr" presetSubtype="0" fill="hold" nodeType="withEffect">
                                  <p:stCondLst>
                                    <p:cond delay="0"/>
                                  </p:stCondLst>
                                  <p:childTnLst>
                                    <p:set>
                                      <p:cBhvr>
                                        <p:cTn id="24" dur="1" fill="hold">
                                          <p:stCondLst>
                                            <p:cond delay="0"/>
                                          </p:stCondLst>
                                        </p:cTn>
                                        <p:tgtEl>
                                          <p:spTgt spid="22">
                                            <p:txEl>
                                              <p:pRg st="1" end="1"/>
                                            </p:txEl>
                                          </p:spTgt>
                                        </p:tgtEl>
                                        <p:attrNameLst>
                                          <p:attrName>style.visibility</p:attrName>
                                        </p:attrNameLst>
                                      </p:cBhvr>
                                      <p:to>
                                        <p:strVal val="visible"/>
                                      </p:to>
                                    </p:set>
                                  </p:childTnLst>
                                </p:cTn>
                              </p:par>
                            </p:childTnLst>
                          </p:cTn>
                        </p:par>
                        <p:par>
                          <p:cTn id="25" fill="hold">
                            <p:stCondLst>
                              <p:cond delay="2000"/>
                            </p:stCondLst>
                            <p:childTnLst>
                              <p:par>
                                <p:cTn id="26" presetID="1" presetClass="entr" presetSubtype="0" fill="hold" nodeType="afterEffect">
                                  <p:stCondLst>
                                    <p:cond delay="1500"/>
                                  </p:stCondLst>
                                  <p:childTnLst>
                                    <p:set>
                                      <p:cBhvr>
                                        <p:cTn id="27" dur="1" fill="hold">
                                          <p:stCondLst>
                                            <p:cond delay="0"/>
                                          </p:stCondLst>
                                        </p:cTn>
                                        <p:tgtEl>
                                          <p:spTgt spid="22">
                                            <p:txEl>
                                              <p:pRg st="3" end="3"/>
                                            </p:txEl>
                                          </p:spTgt>
                                        </p:tgtEl>
                                        <p:attrNameLst>
                                          <p:attrName>style.visibility</p:attrName>
                                        </p:attrNameLst>
                                      </p:cBhvr>
                                      <p:to>
                                        <p:strVal val="visible"/>
                                      </p:to>
                                    </p:set>
                                  </p:childTnLst>
                                </p:cTn>
                              </p:par>
                            </p:childTnLst>
                          </p:cTn>
                        </p:par>
                        <p:par>
                          <p:cTn id="28" fill="hold">
                            <p:stCondLst>
                              <p:cond delay="3500"/>
                            </p:stCondLst>
                            <p:childTnLst>
                              <p:par>
                                <p:cTn id="29" presetID="1" presetClass="entr" presetSubtype="0" fill="hold" grpId="1" nodeType="afterEffect">
                                  <p:stCondLst>
                                    <p:cond delay="1000"/>
                                  </p:stCondLst>
                                  <p:childTnLst>
                                    <p:set>
                                      <p:cBhvr>
                                        <p:cTn id="30" dur="1" fill="hold">
                                          <p:stCondLst>
                                            <p:cond delay="0"/>
                                          </p:stCondLst>
                                        </p:cTn>
                                        <p:tgtEl>
                                          <p:spTgt spid="4"/>
                                        </p:tgtEl>
                                        <p:attrNameLst>
                                          <p:attrName>style.visibility</p:attrName>
                                        </p:attrNameLst>
                                      </p:cBhvr>
                                      <p:to>
                                        <p:strVal val="visible"/>
                                      </p:to>
                                    </p:set>
                                  </p:childTnLst>
                                </p:cTn>
                              </p:par>
                            </p:childTnLst>
                          </p:cTn>
                        </p:par>
                        <p:par>
                          <p:cTn id="31" fill="hold">
                            <p:stCondLst>
                              <p:cond delay="4500"/>
                            </p:stCondLst>
                            <p:childTnLst>
                              <p:par>
                                <p:cTn id="32" presetID="0" presetClass="path" presetSubtype="0" accel="50000" decel="50000" fill="hold" grpId="0" nodeType="afterEffect">
                                  <p:stCondLst>
                                    <p:cond delay="1000"/>
                                  </p:stCondLst>
                                  <p:childTnLst>
                                    <p:animMotion origin="layout" path="M 0.0069 0.0044 C 0.0082 0.00463 0.0095 0.0051 0.0108 0.00533 C 0.01263 0.00556 0.01601 0.00301 0.01614 0.00625 C 0.01783 0.03149 0.01601 0.05718 0.01562 0.08241 C 0.01562 0.08403 0.01536 0.08565 0.0151 0.08727 C 0.01341 0.09931 0.01601 0.07732 0.01406 0.09514 C 0.0138 0.10139 0.01445 0.10811 0.01354 0.11436 C 0.01328 0.11598 0.01171 0.11598 0.0108 0.11621 C 0.00846 0.1169 0.00612 0.1169 0.00364 0.11737 L -0.03659 0.11621 C -0.03803 0.11621 -0.03894 0.11482 -0.04037 0.11436 C -0.04154 0.11389 -0.04284 0.11366 -0.04415 0.11343 C -0.04636 0.11297 -0.04844 0.11274 -0.05066 0.1125 C -0.05456 0.11181 -0.05704 0.11065 -0.06094 0.11042 C -0.07149 0.10996 -0.08204 0.10996 -0.09258 0.10949 C -0.09467 0.10926 -0.09688 0.1088 -0.09909 0.10857 C -0.11433 0.10695 -0.10756 0.10926 -0.11485 0.10672 C -0.11537 0.10602 -0.11589 0.10533 -0.11641 0.10463 C -0.11849 0.10278 -0.11928 0.10278 -0.12136 0.10186 C -0.1224 0.10209 -0.12357 0.10232 -0.12461 0.10278 C -0.12513 0.10301 -0.12566 0.10348 -0.12631 0.10371 C -0.12696 0.10417 -0.12774 0.1044 -0.12839 0.10463 C -0.12904 0.10487 -0.12956 0.10533 -0.13008 0.10556 C -0.13073 0.10602 -0.13151 0.10625 -0.1323 0.10672 C -0.13373 0.10718 -0.13659 0.10787 -0.13816 0.10857 C -0.1448 0.11181 -0.13803 0.10949 -0.14532 0.11135 C -0.14688 0.11112 -0.14857 0.11088 -0.15013 0.11042 C -0.15079 0.11042 -0.15118 0.10949 -0.15183 0.10949 C -0.15404 0.10949 -0.1556 0.11158 -0.15782 0.1125 C -0.1625 0.11412 -0.15964 0.1132 -0.16654 0.11436 C -0.17019 0.11667 -0.16888 0.11621 -0.17579 0.11436 C -0.17579 0.11459 -0.17982 0.11204 -0.1806 0.11135 L -0.1823 0.11042 C -0.19245 0.11112 -0.19532 0.1125 -0.20352 0.11042 C -0.20469 0.11019 -0.20612 0.10926 -0.2073 0.10857 C -0.20769 0.10926 -0.20795 0.10996 -0.20834 0.11042 C -0.20977 0.11204 -0.21446 0.11227 -0.21485 0.1125 C -0.21602 0.11204 -0.21719 0.1125 -0.2181 0.11135 C -0.21862 0.11088 -0.21862 0.10949 -0.21862 0.10857 C -0.21862 0.09931 -0.21849 0.08982 -0.2181 0.08056 C -0.21797 0.07686 -0.21745 0.07454 -0.21706 0.07084 C -0.21654 0.06621 -0.21628 0.0632 -0.21537 0.05834 C -0.21459 0.05417 -0.21498 0.05649 -0.21433 0.05162 C -0.21446 0.04399 -0.21459 0.03612 -0.21485 0.02848 C -0.21498 0.02732 -0.21537 0.02662 -0.21537 0.02547 C -0.21537 0.01968 -0.2155 0.01389 -0.21485 0.00811 C -0.21472 0.00718 -0.21381 0.00741 -0.21329 0.00718 C -0.21185 0.00649 -0.20886 0.00533 -0.20886 0.00556 C -0.20599 0.00602 -0.20456 0.00625 -0.20183 0.00718 C -0.20092 0.00741 -0.2 0.00764 -0.19909 0.00811 C -0.19375 0.01042 -0.20326 0.00741 -0.19428 0.01019 L -0.19362 0.01389 " pathEditMode="relative" rAng="0" ptsTypes="AAAAAAAAAAAAAAAAAAAAAAAAAAAAAAAAAAAAAAAAAAAAAAAAAAAA">
                                      <p:cBhvr>
                                        <p:cTn id="33" dur="2000" fill="hold"/>
                                        <p:tgtEl>
                                          <p:spTgt spid="4"/>
                                        </p:tgtEl>
                                        <p:attrNameLst>
                                          <p:attrName>ppt_x</p:attrName>
                                          <p:attrName>ppt_y</p:attrName>
                                        </p:attrNameLst>
                                      </p:cBhvr>
                                      <p:rCtr x="-10781" y="5648"/>
                                    </p:animMotion>
                                  </p:childTnLst>
                                </p:cTn>
                              </p:par>
                            </p:childTnLst>
                          </p:cTn>
                        </p:par>
                        <p:par>
                          <p:cTn id="34" fill="hold">
                            <p:stCondLst>
                              <p:cond delay="7500"/>
                            </p:stCondLst>
                            <p:childTnLst>
                              <p:par>
                                <p:cTn id="35" presetID="1" presetClass="exit" presetSubtype="0" fill="hold" grpId="2" nodeType="afterEffect">
                                  <p:stCondLst>
                                    <p:cond delay="1000"/>
                                  </p:stCondLst>
                                  <p:childTnLst>
                                    <p:set>
                                      <p:cBhvr>
                                        <p:cTn id="3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4" grpId="0" animBg="1"/>
      <p:bldP spid="4" grpId="1" animBg="1"/>
      <p:bldP spid="4" grpId="2" animBg="1"/>
      <p:bldP spid="11"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7463D-D1EB-D01A-6184-0390B6476982}"/>
            </a:ext>
          </a:extLst>
        </p:cNvPr>
        <p:cNvGrpSpPr/>
        <p:nvPr/>
      </p:nvGrpSpPr>
      <p:grpSpPr>
        <a:xfrm>
          <a:off x="0" y="0"/>
          <a:ext cx="0" cy="0"/>
          <a:chOff x="0" y="0"/>
          <a:chExt cx="0" cy="0"/>
        </a:xfrm>
      </p:grpSpPr>
      <p:pic>
        <p:nvPicPr>
          <p:cNvPr id="61" name="Picture 60" descr="A screen shot of a black screen&#10;&#10;Description automatically generated">
            <a:extLst>
              <a:ext uri="{FF2B5EF4-FFF2-40B4-BE49-F238E27FC236}">
                <a16:creationId xmlns:a16="http://schemas.microsoft.com/office/drawing/2014/main" id="{75AE915B-48FC-5827-E69E-AB4235BCA328}"/>
              </a:ext>
            </a:extLst>
          </p:cNvPr>
          <p:cNvPicPr>
            <a:picLocks noChangeAspect="1"/>
          </p:cNvPicPr>
          <p:nvPr/>
        </p:nvPicPr>
        <p:blipFill rotWithShape="1">
          <a:blip r:embed="rId3">
            <a:extLst>
              <a:ext uri="{28A0092B-C50C-407E-A947-70E740481C1C}">
                <a14:useLocalDpi xmlns:a14="http://schemas.microsoft.com/office/drawing/2010/main" val="0"/>
              </a:ext>
            </a:extLst>
          </a:blip>
          <a:srcRect r="77512" b="9289"/>
          <a:stretch/>
        </p:blipFill>
        <p:spPr bwMode="auto">
          <a:xfrm>
            <a:off x="671127" y="2258954"/>
            <a:ext cx="3472702" cy="4265868"/>
          </a:xfrm>
          <a:prstGeom prst="rect">
            <a:avLst/>
          </a:prstGeom>
          <a:noFill/>
          <a:ln>
            <a:noFill/>
          </a:ln>
        </p:spPr>
      </p:pic>
      <p:sp>
        <p:nvSpPr>
          <p:cNvPr id="2" name="Title 1">
            <a:extLst>
              <a:ext uri="{FF2B5EF4-FFF2-40B4-BE49-F238E27FC236}">
                <a16:creationId xmlns:a16="http://schemas.microsoft.com/office/drawing/2014/main" id="{ADB4522D-BA02-440D-0C6E-0F4DBFAD0B61}"/>
              </a:ext>
            </a:extLst>
          </p:cNvPr>
          <p:cNvSpPr>
            <a:spLocks noGrp="1"/>
          </p:cNvSpPr>
          <p:nvPr>
            <p:ph type="title"/>
          </p:nvPr>
        </p:nvSpPr>
        <p:spPr/>
        <p:txBody>
          <a:bodyPr/>
          <a:lstStyle/>
          <a:p>
            <a:r>
              <a:rPr lang="en-US" b="1" dirty="0">
                <a:solidFill>
                  <a:srgbClr val="A3D1A6"/>
                </a:solidFill>
                <a:latin typeface="Garamond"/>
                <a:ea typeface="Verdana"/>
              </a:rPr>
              <a:t>Detector Y</a:t>
            </a:r>
          </a:p>
        </p:txBody>
      </p:sp>
      <p:sp>
        <p:nvSpPr>
          <p:cNvPr id="22" name="TextBox 21">
            <a:extLst>
              <a:ext uri="{FF2B5EF4-FFF2-40B4-BE49-F238E27FC236}">
                <a16:creationId xmlns:a16="http://schemas.microsoft.com/office/drawing/2014/main" id="{75B7BF4B-B20F-EB28-D389-A30D51D964F1}"/>
              </a:ext>
            </a:extLst>
          </p:cNvPr>
          <p:cNvSpPr txBox="1"/>
          <p:nvPr/>
        </p:nvSpPr>
        <p:spPr>
          <a:xfrm>
            <a:off x="4689532" y="3656558"/>
            <a:ext cx="7092948" cy="3170099"/>
          </a:xfrm>
          <a:prstGeom prst="rect">
            <a:avLst/>
          </a:prstGeom>
          <a:noFill/>
        </p:spPr>
        <p:txBody>
          <a:bodyPr wrap="square" lIns="91440" tIns="45720" rIns="91440" bIns="45720" rtlCol="0" anchor="t">
            <a:spAutoFit/>
          </a:bodyPr>
          <a:lstStyle/>
          <a:p>
            <a:endParaRPr lang="en-US" sz="2500" dirty="0">
              <a:latin typeface="Verdana"/>
              <a:ea typeface="Verdana"/>
            </a:endParaRPr>
          </a:p>
          <a:p>
            <a:pPr marL="285750" indent="-285750">
              <a:buFont typeface="Arial,Sans-Serif" panose="020B0604020202020204" pitchFamily="34" charset="0"/>
              <a:buChar char="•"/>
            </a:pPr>
            <a:r>
              <a:rPr lang="en-US" sz="2500" dirty="0">
                <a:latin typeface="Verdana"/>
                <a:ea typeface="Verdana"/>
              </a:rPr>
              <a:t>Both types of photons have enough energy to excite e- across band gap and will be absorbed by the cover</a:t>
            </a:r>
          </a:p>
          <a:p>
            <a:pPr marL="285750" indent="-285750">
              <a:buFont typeface="Arial,Sans-Serif" panose="020B0604020202020204" pitchFamily="34" charset="0"/>
              <a:buChar char="•"/>
            </a:pPr>
            <a:endParaRPr lang="en-US" sz="2500" dirty="0">
              <a:latin typeface="Verdana"/>
              <a:ea typeface="Verdana"/>
            </a:endParaRPr>
          </a:p>
          <a:p>
            <a:pPr marL="285750" indent="-285750">
              <a:buFont typeface="Arial,Sans-Serif" panose="020B0604020202020204" pitchFamily="34" charset="0"/>
              <a:buChar char="•"/>
            </a:pPr>
            <a:r>
              <a:rPr lang="en-US" sz="2500" dirty="0">
                <a:latin typeface="Verdana"/>
                <a:ea typeface="Verdana"/>
              </a:rPr>
              <a:t>Neither photon will reach type B detector so there will be no current flow</a:t>
            </a:r>
          </a:p>
          <a:p>
            <a:pPr marL="285750" indent="-285750">
              <a:buFont typeface="Arial,Sans-Serif" panose="020B0604020202020204" pitchFamily="34" charset="0"/>
              <a:buChar char="•"/>
            </a:pPr>
            <a:endParaRPr lang="en-US" sz="2500" dirty="0">
              <a:latin typeface="Verdana"/>
              <a:ea typeface="Verdana"/>
            </a:endParaRPr>
          </a:p>
        </p:txBody>
      </p:sp>
      <p:sp>
        <p:nvSpPr>
          <p:cNvPr id="11" name="TextBox 10">
            <a:extLst>
              <a:ext uri="{FF2B5EF4-FFF2-40B4-BE49-F238E27FC236}">
                <a16:creationId xmlns:a16="http://schemas.microsoft.com/office/drawing/2014/main" id="{CD3D38EE-FC49-6490-C982-887B13056C46}"/>
              </a:ext>
            </a:extLst>
          </p:cNvPr>
          <p:cNvSpPr txBox="1"/>
          <p:nvPr/>
        </p:nvSpPr>
        <p:spPr>
          <a:xfrm>
            <a:off x="5082047" y="1831259"/>
            <a:ext cx="2374491" cy="1436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3000" b="1" dirty="0"/>
              <a:t>E1 &gt; </a:t>
            </a:r>
            <a:r>
              <a:rPr lang="en-US" sz="3000" b="1" dirty="0" err="1"/>
              <a:t>E</a:t>
            </a:r>
            <a:r>
              <a:rPr lang="en-US" sz="3000" b="1" baseline="-25000" dirty="0" err="1"/>
              <a:t>gap</a:t>
            </a:r>
            <a:r>
              <a:rPr lang="en-US" sz="3000" b="1" baseline="-25000" dirty="0"/>
              <a:t>, A</a:t>
            </a:r>
          </a:p>
          <a:p>
            <a:pPr>
              <a:lnSpc>
                <a:spcPct val="150000"/>
              </a:lnSpc>
            </a:pPr>
            <a:r>
              <a:rPr lang="en-US" sz="3000" dirty="0">
                <a:solidFill>
                  <a:schemeClr val="bg2">
                    <a:lumMod val="90000"/>
                  </a:schemeClr>
                </a:solidFill>
              </a:rPr>
              <a:t>1.7</a:t>
            </a:r>
            <a:r>
              <a:rPr lang="en-US" sz="3000" b="1" dirty="0">
                <a:solidFill>
                  <a:schemeClr val="bg2">
                    <a:lumMod val="90000"/>
                  </a:schemeClr>
                </a:solidFill>
              </a:rPr>
              <a:t> </a:t>
            </a:r>
            <a:r>
              <a:rPr lang="en-US" sz="3000" dirty="0">
                <a:solidFill>
                  <a:schemeClr val="bg2">
                    <a:lumMod val="90000"/>
                  </a:schemeClr>
                </a:solidFill>
              </a:rPr>
              <a:t>&gt;</a:t>
            </a:r>
            <a:r>
              <a:rPr lang="en-US" sz="3000" b="1" dirty="0">
                <a:solidFill>
                  <a:schemeClr val="bg2">
                    <a:lumMod val="90000"/>
                  </a:schemeClr>
                </a:solidFill>
              </a:rPr>
              <a:t> </a:t>
            </a:r>
            <a:r>
              <a:rPr lang="en-US" sz="3000" dirty="0">
                <a:solidFill>
                  <a:schemeClr val="bg2">
                    <a:lumMod val="90000"/>
                  </a:schemeClr>
                </a:solidFill>
              </a:rPr>
              <a:t>1.1</a:t>
            </a:r>
          </a:p>
        </p:txBody>
      </p:sp>
      <p:sp>
        <p:nvSpPr>
          <p:cNvPr id="18" name="TextBox 17">
            <a:extLst>
              <a:ext uri="{FF2B5EF4-FFF2-40B4-BE49-F238E27FC236}">
                <a16:creationId xmlns:a16="http://schemas.microsoft.com/office/drawing/2014/main" id="{44C221DB-0123-081C-62B9-E283537E09B3}"/>
              </a:ext>
            </a:extLst>
          </p:cNvPr>
          <p:cNvSpPr txBox="1"/>
          <p:nvPr/>
        </p:nvSpPr>
        <p:spPr>
          <a:xfrm>
            <a:off x="8351272" y="1818968"/>
            <a:ext cx="2374491" cy="1436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3000" b="1" dirty="0"/>
              <a:t>E2 &gt; </a:t>
            </a:r>
            <a:r>
              <a:rPr lang="en-US" sz="3000" b="1" dirty="0" err="1"/>
              <a:t>E</a:t>
            </a:r>
            <a:r>
              <a:rPr lang="en-US" sz="3000" b="1" baseline="-25000" dirty="0" err="1"/>
              <a:t>gap</a:t>
            </a:r>
            <a:r>
              <a:rPr lang="en-US" sz="3000" b="1" baseline="-25000" dirty="0"/>
              <a:t>, A</a:t>
            </a:r>
          </a:p>
          <a:p>
            <a:pPr>
              <a:lnSpc>
                <a:spcPct val="150000"/>
              </a:lnSpc>
            </a:pPr>
            <a:r>
              <a:rPr lang="en-US" sz="3000" dirty="0">
                <a:solidFill>
                  <a:schemeClr val="bg2">
                    <a:lumMod val="90000"/>
                  </a:schemeClr>
                </a:solidFill>
              </a:rPr>
              <a:t>1.2 &gt; 1.1</a:t>
            </a:r>
          </a:p>
        </p:txBody>
      </p:sp>
      <p:pic>
        <p:nvPicPr>
          <p:cNvPr id="20" name="Picture 19" descr="A white background with black and white clouds&#10;&#10;Description automatically generated">
            <a:extLst>
              <a:ext uri="{FF2B5EF4-FFF2-40B4-BE49-F238E27FC236}">
                <a16:creationId xmlns:a16="http://schemas.microsoft.com/office/drawing/2014/main" id="{384C39C2-9D4B-5A33-0F4B-7A42551D440B}"/>
              </a:ext>
            </a:extLst>
          </p:cNvPr>
          <p:cNvPicPr>
            <a:picLocks noChangeAspect="1"/>
          </p:cNvPicPr>
          <p:nvPr/>
        </p:nvPicPr>
        <p:blipFill>
          <a:blip r:embed="rId4"/>
          <a:stretch>
            <a:fillRect/>
          </a:stretch>
        </p:blipFill>
        <p:spPr>
          <a:xfrm>
            <a:off x="5649913" y="2141538"/>
            <a:ext cx="396875" cy="1127125"/>
          </a:xfrm>
          <a:prstGeom prst="rect">
            <a:avLst/>
          </a:prstGeom>
        </p:spPr>
      </p:pic>
      <p:pic>
        <p:nvPicPr>
          <p:cNvPr id="21" name="Picture 20" descr="A white background with black and white clouds&#10;&#10;Description automatically generated">
            <a:extLst>
              <a:ext uri="{FF2B5EF4-FFF2-40B4-BE49-F238E27FC236}">
                <a16:creationId xmlns:a16="http://schemas.microsoft.com/office/drawing/2014/main" id="{DB51A88D-DF63-FE3F-2042-C420094ADC8B}"/>
              </a:ext>
            </a:extLst>
          </p:cNvPr>
          <p:cNvPicPr>
            <a:picLocks noChangeAspect="1"/>
          </p:cNvPicPr>
          <p:nvPr/>
        </p:nvPicPr>
        <p:blipFill>
          <a:blip r:embed="rId4"/>
          <a:stretch>
            <a:fillRect/>
          </a:stretch>
        </p:blipFill>
        <p:spPr>
          <a:xfrm>
            <a:off x="8913813" y="2141538"/>
            <a:ext cx="396875" cy="1127125"/>
          </a:xfrm>
          <a:prstGeom prst="rect">
            <a:avLst/>
          </a:prstGeom>
        </p:spPr>
      </p:pic>
      <p:sp>
        <p:nvSpPr>
          <p:cNvPr id="39" name="Rectangle 38">
            <a:extLst>
              <a:ext uri="{FF2B5EF4-FFF2-40B4-BE49-F238E27FC236}">
                <a16:creationId xmlns:a16="http://schemas.microsoft.com/office/drawing/2014/main" id="{A376F6CF-AE41-81B1-0A4D-0E36D36B1C76}"/>
              </a:ext>
            </a:extLst>
          </p:cNvPr>
          <p:cNvSpPr/>
          <p:nvPr/>
        </p:nvSpPr>
        <p:spPr>
          <a:xfrm>
            <a:off x="1123950" y="5022276"/>
            <a:ext cx="2457450" cy="476250"/>
          </a:xfrm>
          <a:prstGeom prst="rect">
            <a:avLst/>
          </a:prstGeom>
          <a:solidFill>
            <a:srgbClr val="9663B6"/>
          </a:solidFill>
          <a:ln>
            <a:solidFill>
              <a:srgbClr val="9663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dirty="0">
                <a:latin typeface="Verdana"/>
                <a:ea typeface="Verdana"/>
              </a:rPr>
              <a:t>TYPE B </a:t>
            </a:r>
            <a:r>
              <a:rPr lang="en-US" sz="1400" dirty="0">
                <a:effectLst/>
                <a:latin typeface="Verdana"/>
                <a:ea typeface="Verdana"/>
                <a:cs typeface="Times New Roman" panose="02020603050405020304" pitchFamily="18" charset="0"/>
              </a:rPr>
              <a:t>(</a:t>
            </a:r>
            <a:r>
              <a:rPr lang="en-US" sz="1400" i="1" dirty="0">
                <a:effectLst/>
                <a:latin typeface="Verdana"/>
                <a:ea typeface="Verdana"/>
                <a:cs typeface="Times New Roman" panose="02020603050405020304" pitchFamily="18" charset="0"/>
              </a:rPr>
              <a:t>E</a:t>
            </a:r>
            <a:r>
              <a:rPr lang="en-US" sz="1400" baseline="-25000" dirty="0">
                <a:effectLst/>
                <a:latin typeface="Verdana"/>
                <a:ea typeface="Verdana"/>
                <a:cs typeface="Times New Roman" panose="02020603050405020304" pitchFamily="18" charset="0"/>
              </a:rPr>
              <a:t>gap</a:t>
            </a:r>
            <a:r>
              <a:rPr lang="en-US" sz="1400" dirty="0">
                <a:effectLst/>
                <a:latin typeface="Verdana"/>
                <a:ea typeface="Verdana"/>
                <a:cs typeface="Times New Roman" panose="02020603050405020304" pitchFamily="18" charset="0"/>
              </a:rPr>
              <a:t> = 1.6 eV) </a:t>
            </a:r>
            <a:endParaRPr lang="en-US" sz="1400" dirty="0">
              <a:latin typeface="Verdana"/>
              <a:ea typeface="Verdana"/>
            </a:endParaRPr>
          </a:p>
        </p:txBody>
      </p:sp>
      <p:sp>
        <p:nvSpPr>
          <p:cNvPr id="40" name="Rectangle 39">
            <a:extLst>
              <a:ext uri="{FF2B5EF4-FFF2-40B4-BE49-F238E27FC236}">
                <a16:creationId xmlns:a16="http://schemas.microsoft.com/office/drawing/2014/main" id="{3E9B25D2-15D7-D23A-3C34-B85F7EEBED39}"/>
              </a:ext>
            </a:extLst>
          </p:cNvPr>
          <p:cNvSpPr/>
          <p:nvPr/>
        </p:nvSpPr>
        <p:spPr>
          <a:xfrm>
            <a:off x="1123950" y="4417141"/>
            <a:ext cx="2457450" cy="476250"/>
          </a:xfrm>
          <a:prstGeom prst="rect">
            <a:avLst/>
          </a:prstGeom>
          <a:solidFill>
            <a:srgbClr val="9663B6"/>
          </a:solidFill>
          <a:ln>
            <a:solidFill>
              <a:srgbClr val="9663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dirty="0">
                <a:latin typeface="Verdana"/>
                <a:ea typeface="Verdana"/>
              </a:rPr>
              <a:t>TYPE A </a:t>
            </a:r>
            <a:r>
              <a:rPr lang="en-US" sz="1400" dirty="0">
                <a:effectLst/>
                <a:latin typeface="Verdana"/>
                <a:ea typeface="Verdana"/>
                <a:cs typeface="Times New Roman" panose="02020603050405020304" pitchFamily="18" charset="0"/>
              </a:rPr>
              <a:t>(</a:t>
            </a:r>
            <a:r>
              <a:rPr lang="en-US" sz="1400" i="1" dirty="0">
                <a:effectLst/>
                <a:latin typeface="Verdana"/>
                <a:ea typeface="Verdana"/>
                <a:cs typeface="Times New Roman" panose="02020603050405020304" pitchFamily="18" charset="0"/>
              </a:rPr>
              <a:t>E</a:t>
            </a:r>
            <a:r>
              <a:rPr lang="en-US" sz="1400" baseline="-25000" dirty="0">
                <a:effectLst/>
                <a:latin typeface="Verdana"/>
                <a:ea typeface="Verdana"/>
                <a:cs typeface="Times New Roman" panose="02020603050405020304" pitchFamily="18" charset="0"/>
              </a:rPr>
              <a:t>gap</a:t>
            </a:r>
            <a:r>
              <a:rPr lang="en-US" sz="1400" dirty="0">
                <a:effectLst/>
                <a:latin typeface="Verdana"/>
                <a:ea typeface="Verdana"/>
                <a:cs typeface="Times New Roman" panose="02020603050405020304" pitchFamily="18" charset="0"/>
              </a:rPr>
              <a:t> = 1.1 eV) </a:t>
            </a:r>
            <a:endParaRPr lang="en-US" sz="1400" dirty="0">
              <a:latin typeface="Verdana"/>
              <a:ea typeface="Verdana"/>
            </a:endParaRPr>
          </a:p>
        </p:txBody>
      </p:sp>
      <p:sp>
        <p:nvSpPr>
          <p:cNvPr id="57" name="Oval 56">
            <a:extLst>
              <a:ext uri="{FF2B5EF4-FFF2-40B4-BE49-F238E27FC236}">
                <a16:creationId xmlns:a16="http://schemas.microsoft.com/office/drawing/2014/main" id="{862C43E7-DBE1-7E7D-782A-524BCEBD4812}"/>
              </a:ext>
            </a:extLst>
          </p:cNvPr>
          <p:cNvSpPr/>
          <p:nvPr/>
        </p:nvSpPr>
        <p:spPr>
          <a:xfrm>
            <a:off x="1593850" y="1824257"/>
            <a:ext cx="628650" cy="62865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rPr>
              <a:t>1.7 eV</a:t>
            </a:r>
          </a:p>
        </p:txBody>
      </p:sp>
      <p:sp>
        <p:nvSpPr>
          <p:cNvPr id="59" name="Oval 58">
            <a:extLst>
              <a:ext uri="{FF2B5EF4-FFF2-40B4-BE49-F238E27FC236}">
                <a16:creationId xmlns:a16="http://schemas.microsoft.com/office/drawing/2014/main" id="{2ED78E64-2CCB-64EB-0858-89E9E8882971}"/>
              </a:ext>
            </a:extLst>
          </p:cNvPr>
          <p:cNvSpPr/>
          <p:nvPr/>
        </p:nvSpPr>
        <p:spPr>
          <a:xfrm>
            <a:off x="2400300" y="1824257"/>
            <a:ext cx="628650" cy="62865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rPr>
              <a:t>1.2 eV</a:t>
            </a:r>
          </a:p>
        </p:txBody>
      </p:sp>
      <p:cxnSp>
        <p:nvCxnSpPr>
          <p:cNvPr id="6" name="Straight Arrow Connector 5">
            <a:extLst>
              <a:ext uri="{FF2B5EF4-FFF2-40B4-BE49-F238E27FC236}">
                <a16:creationId xmlns:a16="http://schemas.microsoft.com/office/drawing/2014/main" id="{B75EAE5C-BABC-D85D-9830-37BAD30F13FC}"/>
              </a:ext>
            </a:extLst>
          </p:cNvPr>
          <p:cNvCxnSpPr/>
          <p:nvPr/>
        </p:nvCxnSpPr>
        <p:spPr>
          <a:xfrm flipH="1">
            <a:off x="3667432" y="3736258"/>
            <a:ext cx="1414615" cy="115713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8753C5A-36F9-FEB3-9487-5D3D25BD1BB1}"/>
              </a:ext>
            </a:extLst>
          </p:cNvPr>
          <p:cNvSpPr txBox="1"/>
          <p:nvPr/>
        </p:nvSpPr>
        <p:spPr>
          <a:xfrm>
            <a:off x="5099052" y="3430322"/>
            <a:ext cx="7092948" cy="477054"/>
          </a:xfrm>
          <a:prstGeom prst="rect">
            <a:avLst/>
          </a:prstGeom>
          <a:noFill/>
        </p:spPr>
        <p:txBody>
          <a:bodyPr wrap="square" lIns="91440" tIns="45720" rIns="91440" bIns="45720" rtlCol="0" anchor="t">
            <a:spAutoFit/>
          </a:bodyPr>
          <a:lstStyle/>
          <a:p>
            <a:r>
              <a:rPr lang="en-US" sz="2500" dirty="0">
                <a:solidFill>
                  <a:srgbClr val="FF0000"/>
                </a:solidFill>
                <a:latin typeface="Verdana"/>
                <a:ea typeface="Verdana"/>
              </a:rPr>
              <a:t>No electrical contact</a:t>
            </a:r>
          </a:p>
        </p:txBody>
      </p:sp>
    </p:spTree>
    <p:extLst>
      <p:ext uri="{BB962C8B-B14F-4D97-AF65-F5344CB8AC3E}">
        <p14:creationId xmlns:p14="http://schemas.microsoft.com/office/powerpoint/2010/main" val="142059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1"/>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20"/>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
                                            <p:txEl>
                                              <p:pRg st="1" end="1"/>
                                            </p:txEl>
                                          </p:spTgt>
                                        </p:tgtEl>
                                        <p:attrNameLst>
                                          <p:attrName>style.visibility</p:attrName>
                                        </p:attrNameLst>
                                      </p:cBhvr>
                                      <p:to>
                                        <p:strVal val="visible"/>
                                      </p:to>
                                    </p:set>
                                  </p:childTnLst>
                                </p:cTn>
                              </p:par>
                              <p:par>
                                <p:cTn id="21" presetID="0" presetClass="path" presetSubtype="0" accel="50000" decel="50000" fill="hold" grpId="0" nodeType="withEffect">
                                  <p:stCondLst>
                                    <p:cond delay="0"/>
                                  </p:stCondLst>
                                  <p:childTnLst>
                                    <p:animMotion origin="layout" path="M -3.75E-6 1.85185E-6 L -0.00117 0.37338 " pathEditMode="relative" rAng="0" ptsTypes="AA">
                                      <p:cBhvr>
                                        <p:cTn id="22" dur="2000" fill="hold"/>
                                        <p:tgtEl>
                                          <p:spTgt spid="57"/>
                                        </p:tgtEl>
                                        <p:attrNameLst>
                                          <p:attrName>ppt_x</p:attrName>
                                          <p:attrName>ppt_y</p:attrName>
                                        </p:attrNameLst>
                                      </p:cBhvr>
                                      <p:rCtr x="-65" y="18657"/>
                                    </p:animMotion>
                                  </p:childTnLst>
                                </p:cTn>
                              </p:par>
                              <p:par>
                                <p:cTn id="23" presetID="0" presetClass="path" presetSubtype="0" accel="50000" decel="50000" fill="hold" grpId="0" nodeType="withEffect">
                                  <p:stCondLst>
                                    <p:cond delay="0"/>
                                  </p:stCondLst>
                                  <p:childTnLst>
                                    <p:animMotion origin="layout" path="M -1.25E-6 1.85185E-6 L 0.00013 0.37338 " pathEditMode="relative" rAng="0" ptsTypes="AA">
                                      <p:cBhvr>
                                        <p:cTn id="24" dur="2000" fill="hold"/>
                                        <p:tgtEl>
                                          <p:spTgt spid="59"/>
                                        </p:tgtEl>
                                        <p:attrNameLst>
                                          <p:attrName>ppt_x</p:attrName>
                                          <p:attrName>ppt_y</p:attrName>
                                        </p:attrNameLst>
                                      </p:cBhvr>
                                      <p:rCtr x="0" y="18657"/>
                                    </p:animMotion>
                                  </p:childTnLst>
                                </p:cTn>
                              </p:par>
                            </p:childTnLst>
                          </p:cTn>
                        </p:par>
                        <p:par>
                          <p:cTn id="25" fill="hold">
                            <p:stCondLst>
                              <p:cond delay="2000"/>
                            </p:stCondLst>
                            <p:childTnLst>
                              <p:par>
                                <p:cTn id="26" presetID="1" presetClass="entr" presetSubtype="0" fill="hold" nodeType="afterEffect">
                                  <p:stCondLst>
                                    <p:cond delay="0"/>
                                  </p:stCondLst>
                                  <p:childTnLst>
                                    <p:set>
                                      <p:cBhvr>
                                        <p:cTn id="27"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par>
                          <p:cTn id="32" fill="hold">
                            <p:stCondLst>
                              <p:cond delay="0"/>
                            </p:stCondLst>
                            <p:childTnLst>
                              <p:par>
                                <p:cTn id="33" presetID="1" presetClass="entr" presetSubtype="0" fill="hold" grpId="0" nodeType="after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P spid="57" grpId="0" animBg="1"/>
      <p:bldP spid="59"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2">
            <a:extLst>
              <a:ext uri="{FF2B5EF4-FFF2-40B4-BE49-F238E27FC236}">
                <a16:creationId xmlns:a16="http://schemas.microsoft.com/office/drawing/2014/main" id="{D71B8656-8AE0-8EB6-1D7D-78AE561528DA}"/>
              </a:ext>
            </a:extLst>
          </p:cNvPr>
          <p:cNvSpPr txBox="1"/>
          <p:nvPr/>
        </p:nvSpPr>
        <p:spPr>
          <a:xfrm>
            <a:off x="4444965" y="319543"/>
            <a:ext cx="2374491" cy="143676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3000" b="1" dirty="0"/>
              <a:t>E1 &gt; </a:t>
            </a:r>
            <a:r>
              <a:rPr lang="en-US" sz="3000" b="1" dirty="0" err="1"/>
              <a:t>E</a:t>
            </a:r>
            <a:r>
              <a:rPr lang="en-US" sz="3000" b="1" baseline="-25000" dirty="0" err="1"/>
              <a:t>gap</a:t>
            </a:r>
            <a:r>
              <a:rPr lang="en-US" sz="3000" b="1" baseline="-25000" dirty="0"/>
              <a:t>, B</a:t>
            </a:r>
          </a:p>
          <a:p>
            <a:pPr>
              <a:lnSpc>
                <a:spcPct val="150000"/>
              </a:lnSpc>
            </a:pPr>
            <a:r>
              <a:rPr lang="en-US" sz="3000" dirty="0">
                <a:solidFill>
                  <a:schemeClr val="bg2">
                    <a:lumMod val="90000"/>
                  </a:schemeClr>
                </a:solidFill>
              </a:rPr>
              <a:t>1.7</a:t>
            </a:r>
            <a:r>
              <a:rPr lang="en-US" sz="3000" b="1" dirty="0">
                <a:solidFill>
                  <a:schemeClr val="bg2">
                    <a:lumMod val="90000"/>
                  </a:schemeClr>
                </a:solidFill>
              </a:rPr>
              <a:t> </a:t>
            </a:r>
            <a:r>
              <a:rPr lang="en-US" sz="3000" dirty="0">
                <a:solidFill>
                  <a:schemeClr val="bg2">
                    <a:lumMod val="90000"/>
                  </a:schemeClr>
                </a:solidFill>
              </a:rPr>
              <a:t>&gt;</a:t>
            </a:r>
            <a:r>
              <a:rPr lang="en-US" sz="3000" b="1" dirty="0">
                <a:solidFill>
                  <a:schemeClr val="bg2">
                    <a:lumMod val="90000"/>
                  </a:schemeClr>
                </a:solidFill>
              </a:rPr>
              <a:t> </a:t>
            </a:r>
            <a:r>
              <a:rPr lang="en-US" sz="3000" dirty="0">
                <a:solidFill>
                  <a:schemeClr val="bg2">
                    <a:lumMod val="90000"/>
                  </a:schemeClr>
                </a:solidFill>
              </a:rPr>
              <a:t>1.6</a:t>
            </a:r>
          </a:p>
        </p:txBody>
      </p:sp>
      <p:sp>
        <p:nvSpPr>
          <p:cNvPr id="20" name="TextBox 3">
            <a:extLst>
              <a:ext uri="{FF2B5EF4-FFF2-40B4-BE49-F238E27FC236}">
                <a16:creationId xmlns:a16="http://schemas.microsoft.com/office/drawing/2014/main" id="{7BFD52E0-1416-F9CB-A1EF-0AFEEED8C714}"/>
              </a:ext>
            </a:extLst>
          </p:cNvPr>
          <p:cNvSpPr txBox="1"/>
          <p:nvPr/>
        </p:nvSpPr>
        <p:spPr>
          <a:xfrm>
            <a:off x="7701698" y="319952"/>
            <a:ext cx="2374491" cy="1436761"/>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3000" b="1" dirty="0"/>
              <a:t>E2 &lt; </a:t>
            </a:r>
            <a:r>
              <a:rPr lang="en-US" sz="3000" b="1" dirty="0" err="1"/>
              <a:t>E</a:t>
            </a:r>
            <a:r>
              <a:rPr lang="en-US" sz="3000" b="1" baseline="-25000" dirty="0" err="1"/>
              <a:t>gap</a:t>
            </a:r>
            <a:r>
              <a:rPr lang="en-US" sz="3000" b="1" baseline="-25000" dirty="0"/>
              <a:t>, B</a:t>
            </a:r>
          </a:p>
          <a:p>
            <a:pPr>
              <a:lnSpc>
                <a:spcPct val="150000"/>
              </a:lnSpc>
            </a:pPr>
            <a:r>
              <a:rPr lang="en-US" sz="3000" dirty="0">
                <a:solidFill>
                  <a:schemeClr val="bg2">
                    <a:lumMod val="90000"/>
                  </a:schemeClr>
                </a:solidFill>
              </a:rPr>
              <a:t>1.2 &lt; 1.6</a:t>
            </a:r>
          </a:p>
        </p:txBody>
      </p:sp>
      <p:pic>
        <p:nvPicPr>
          <p:cNvPr id="21" name="Picture 20" descr="A white background with black and white clouds&#10;&#10;Description automatically generated">
            <a:extLst>
              <a:ext uri="{FF2B5EF4-FFF2-40B4-BE49-F238E27FC236}">
                <a16:creationId xmlns:a16="http://schemas.microsoft.com/office/drawing/2014/main" id="{B90117A9-A790-A8E0-0FB2-3EDD111C92C3}"/>
              </a:ext>
            </a:extLst>
          </p:cNvPr>
          <p:cNvPicPr>
            <a:picLocks noChangeAspect="1"/>
          </p:cNvPicPr>
          <p:nvPr/>
        </p:nvPicPr>
        <p:blipFill>
          <a:blip r:embed="rId2"/>
          <a:stretch>
            <a:fillRect/>
          </a:stretch>
        </p:blipFill>
        <p:spPr>
          <a:xfrm>
            <a:off x="4987847" y="580063"/>
            <a:ext cx="396875" cy="1127125"/>
          </a:xfrm>
          <a:prstGeom prst="rect">
            <a:avLst/>
          </a:prstGeom>
        </p:spPr>
      </p:pic>
      <p:sp>
        <p:nvSpPr>
          <p:cNvPr id="16" name="Title 1">
            <a:extLst>
              <a:ext uri="{FF2B5EF4-FFF2-40B4-BE49-F238E27FC236}">
                <a16:creationId xmlns:a16="http://schemas.microsoft.com/office/drawing/2014/main" id="{1748BDAA-160C-527D-6314-6BF147F32DD4}"/>
              </a:ext>
            </a:extLst>
          </p:cNvPr>
          <p:cNvSpPr>
            <a:spLocks noGrp="1"/>
          </p:cNvSpPr>
          <p:nvPr/>
        </p:nvSpPr>
        <p:spPr>
          <a:xfrm>
            <a:off x="838200" y="340142"/>
            <a:ext cx="3395273" cy="1363037"/>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400" b="1" dirty="0">
                <a:solidFill>
                  <a:srgbClr val="A3D1A6"/>
                </a:solidFill>
                <a:latin typeface="Garamond"/>
                <a:ea typeface="Verdana"/>
              </a:rPr>
              <a:t>Detector Z</a:t>
            </a:r>
          </a:p>
        </p:txBody>
      </p:sp>
      <p:pic>
        <p:nvPicPr>
          <p:cNvPr id="6" name="Picture 5">
            <a:extLst>
              <a:ext uri="{FF2B5EF4-FFF2-40B4-BE49-F238E27FC236}">
                <a16:creationId xmlns:a16="http://schemas.microsoft.com/office/drawing/2014/main" id="{56A78058-0C63-1775-C975-267E41ECB8A2}"/>
              </a:ext>
            </a:extLst>
          </p:cNvPr>
          <p:cNvPicPr>
            <a:picLocks noChangeAspect="1"/>
          </p:cNvPicPr>
          <p:nvPr/>
        </p:nvPicPr>
        <p:blipFill rotWithShape="1">
          <a:blip r:embed="rId3">
            <a:extLst>
              <a:ext uri="{28A0092B-C50C-407E-A947-70E740481C1C}">
                <a14:useLocalDpi xmlns:a14="http://schemas.microsoft.com/office/drawing/2010/main" val="0"/>
              </a:ext>
            </a:extLst>
          </a:blip>
          <a:srcRect r="77512" b="9289"/>
          <a:stretch/>
        </p:blipFill>
        <p:spPr bwMode="auto">
          <a:xfrm>
            <a:off x="674567" y="2267100"/>
            <a:ext cx="3472702" cy="4265868"/>
          </a:xfrm>
          <a:prstGeom prst="rect">
            <a:avLst/>
          </a:prstGeom>
          <a:noFill/>
          <a:ln>
            <a:noFill/>
          </a:ln>
        </p:spPr>
      </p:pic>
      <p:sp>
        <p:nvSpPr>
          <p:cNvPr id="14" name="Rectangle 13">
            <a:extLst>
              <a:ext uri="{FF2B5EF4-FFF2-40B4-BE49-F238E27FC236}">
                <a16:creationId xmlns:a16="http://schemas.microsoft.com/office/drawing/2014/main" id="{BB241674-0334-6769-F685-3D2553A81A85}"/>
              </a:ext>
            </a:extLst>
          </p:cNvPr>
          <p:cNvSpPr/>
          <p:nvPr/>
        </p:nvSpPr>
        <p:spPr>
          <a:xfrm>
            <a:off x="1134568" y="5035392"/>
            <a:ext cx="2457450" cy="476250"/>
          </a:xfrm>
          <a:prstGeom prst="rect">
            <a:avLst/>
          </a:prstGeom>
          <a:solidFill>
            <a:srgbClr val="9663B6"/>
          </a:solidFill>
          <a:ln>
            <a:solidFill>
              <a:srgbClr val="9663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Verdana"/>
                <a:ea typeface="Verdana"/>
              </a:rPr>
              <a:t>TYPE A </a:t>
            </a:r>
            <a:r>
              <a:rPr lang="en-US" sz="1400" dirty="0">
                <a:effectLst/>
                <a:latin typeface="Verdana"/>
                <a:ea typeface="Verdana"/>
                <a:cs typeface="Times New Roman" panose="02020603050405020304" pitchFamily="18" charset="0"/>
              </a:rPr>
              <a:t>(</a:t>
            </a:r>
            <a:r>
              <a:rPr lang="en-US" sz="1400" i="1" dirty="0">
                <a:effectLst/>
                <a:latin typeface="Verdana"/>
                <a:ea typeface="Verdana"/>
                <a:cs typeface="Times New Roman" panose="02020603050405020304" pitchFamily="18" charset="0"/>
              </a:rPr>
              <a:t>E</a:t>
            </a:r>
            <a:r>
              <a:rPr lang="en-US" sz="1400" baseline="-25000" dirty="0">
                <a:effectLst/>
                <a:latin typeface="Verdana"/>
                <a:ea typeface="Verdana"/>
                <a:cs typeface="Times New Roman" panose="02020603050405020304" pitchFamily="18" charset="0"/>
              </a:rPr>
              <a:t>gap</a:t>
            </a:r>
            <a:r>
              <a:rPr lang="en-US" sz="1400" dirty="0">
                <a:effectLst/>
                <a:latin typeface="Verdana"/>
                <a:ea typeface="Verdana"/>
                <a:cs typeface="Times New Roman" panose="02020603050405020304" pitchFamily="18" charset="0"/>
              </a:rPr>
              <a:t> = 1.1 eV) </a:t>
            </a:r>
            <a:endParaRPr lang="en-US" sz="1400" dirty="0">
              <a:latin typeface="Verdana"/>
              <a:ea typeface="Verdana"/>
            </a:endParaRPr>
          </a:p>
        </p:txBody>
      </p:sp>
      <p:sp>
        <p:nvSpPr>
          <p:cNvPr id="5" name="Rectangle 4">
            <a:extLst>
              <a:ext uri="{FF2B5EF4-FFF2-40B4-BE49-F238E27FC236}">
                <a16:creationId xmlns:a16="http://schemas.microsoft.com/office/drawing/2014/main" id="{7D3C927E-9EB7-A91B-7064-5AFA24003057}"/>
              </a:ext>
            </a:extLst>
          </p:cNvPr>
          <p:cNvSpPr/>
          <p:nvPr/>
        </p:nvSpPr>
        <p:spPr>
          <a:xfrm>
            <a:off x="1134568" y="4430257"/>
            <a:ext cx="2457450" cy="476250"/>
          </a:xfrm>
          <a:prstGeom prst="rect">
            <a:avLst/>
          </a:prstGeom>
          <a:solidFill>
            <a:srgbClr val="9663B6"/>
          </a:solidFill>
          <a:ln>
            <a:solidFill>
              <a:srgbClr val="9663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Verdana"/>
                <a:ea typeface="Verdana"/>
              </a:rPr>
              <a:t>TYPE B </a:t>
            </a:r>
            <a:r>
              <a:rPr lang="en-US" sz="1400" dirty="0">
                <a:effectLst/>
                <a:latin typeface="Verdana"/>
                <a:ea typeface="Verdana"/>
                <a:cs typeface="Times New Roman" panose="02020603050405020304" pitchFamily="18" charset="0"/>
              </a:rPr>
              <a:t>(</a:t>
            </a:r>
            <a:r>
              <a:rPr lang="en-US" sz="1400" i="1" dirty="0">
                <a:effectLst/>
                <a:latin typeface="Verdana"/>
                <a:ea typeface="Verdana"/>
                <a:cs typeface="Times New Roman" panose="02020603050405020304" pitchFamily="18" charset="0"/>
              </a:rPr>
              <a:t>E</a:t>
            </a:r>
            <a:r>
              <a:rPr lang="en-US" sz="1400" baseline="-25000" dirty="0">
                <a:effectLst/>
                <a:latin typeface="Verdana"/>
                <a:ea typeface="Verdana"/>
                <a:cs typeface="Times New Roman" panose="02020603050405020304" pitchFamily="18" charset="0"/>
              </a:rPr>
              <a:t>gap</a:t>
            </a:r>
            <a:r>
              <a:rPr lang="en-US" sz="1400" dirty="0">
                <a:effectLst/>
                <a:latin typeface="Verdana"/>
                <a:ea typeface="Verdana"/>
                <a:cs typeface="Times New Roman" panose="02020603050405020304" pitchFamily="18" charset="0"/>
              </a:rPr>
              <a:t> = 1.6 eV) </a:t>
            </a:r>
            <a:endParaRPr lang="en-US" sz="1400" dirty="0">
              <a:latin typeface="Verdana"/>
              <a:ea typeface="Verdana"/>
            </a:endParaRPr>
          </a:p>
        </p:txBody>
      </p:sp>
      <p:sp>
        <p:nvSpPr>
          <p:cNvPr id="3" name="Oval 2">
            <a:extLst>
              <a:ext uri="{FF2B5EF4-FFF2-40B4-BE49-F238E27FC236}">
                <a16:creationId xmlns:a16="http://schemas.microsoft.com/office/drawing/2014/main" id="{6C35A96F-28AD-6197-E7B3-7AFB3D78E4A2}"/>
              </a:ext>
            </a:extLst>
          </p:cNvPr>
          <p:cNvSpPr/>
          <p:nvPr/>
        </p:nvSpPr>
        <p:spPr>
          <a:xfrm>
            <a:off x="1591768" y="1824673"/>
            <a:ext cx="628650" cy="62865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rPr>
              <a:t>1.7 eV</a:t>
            </a:r>
          </a:p>
        </p:txBody>
      </p:sp>
      <p:sp>
        <p:nvSpPr>
          <p:cNvPr id="9" name="Oval 8">
            <a:extLst>
              <a:ext uri="{FF2B5EF4-FFF2-40B4-BE49-F238E27FC236}">
                <a16:creationId xmlns:a16="http://schemas.microsoft.com/office/drawing/2014/main" id="{7993792D-A821-7BB4-D6E1-97F92D13E4F7}"/>
              </a:ext>
            </a:extLst>
          </p:cNvPr>
          <p:cNvSpPr/>
          <p:nvPr/>
        </p:nvSpPr>
        <p:spPr>
          <a:xfrm>
            <a:off x="2410918" y="1824673"/>
            <a:ext cx="628650" cy="628650"/>
          </a:xfrm>
          <a:prstGeom prst="ellipse">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latin typeface="Verdana"/>
                <a:ea typeface="Verdana"/>
              </a:rPr>
              <a:t>1.2 eV</a:t>
            </a:r>
          </a:p>
        </p:txBody>
      </p:sp>
      <p:sp>
        <p:nvSpPr>
          <p:cNvPr id="7" name="TextBox 6">
            <a:extLst>
              <a:ext uri="{FF2B5EF4-FFF2-40B4-BE49-F238E27FC236}">
                <a16:creationId xmlns:a16="http://schemas.microsoft.com/office/drawing/2014/main" id="{03EFBA1B-A146-D2C8-B6F5-2860F46D286C}"/>
              </a:ext>
            </a:extLst>
          </p:cNvPr>
          <p:cNvSpPr txBox="1"/>
          <p:nvPr/>
        </p:nvSpPr>
        <p:spPr>
          <a:xfrm>
            <a:off x="4146048" y="1968716"/>
            <a:ext cx="7675897" cy="504753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2300" dirty="0">
                <a:latin typeface="Verdana"/>
                <a:ea typeface="Verdana"/>
              </a:rPr>
              <a:t>Photon 1 has enough energy to excite e- across band gap into type B and will be absorbed by the cover</a:t>
            </a:r>
            <a:endParaRPr lang="en-US"/>
          </a:p>
          <a:p>
            <a:pPr marL="285750" indent="-285750">
              <a:buFont typeface="Arial" panose="020B0604020202020204" pitchFamily="34" charset="0"/>
              <a:buChar char="•"/>
            </a:pPr>
            <a:endParaRPr lang="en-US" sz="1500" dirty="0">
              <a:latin typeface="Verdana"/>
              <a:ea typeface="Verdana"/>
            </a:endParaRPr>
          </a:p>
          <a:p>
            <a:pPr marL="285750" indent="-285750">
              <a:buFont typeface="Arial" panose="020B0604020202020204" pitchFamily="34" charset="0"/>
              <a:buChar char="•"/>
            </a:pPr>
            <a:r>
              <a:rPr lang="en-US" sz="2300" dirty="0">
                <a:latin typeface="Verdana"/>
                <a:ea typeface="Verdana"/>
              </a:rPr>
              <a:t>Photon 2 will not be absorbed by the cover</a:t>
            </a:r>
          </a:p>
          <a:p>
            <a:endParaRPr lang="en-US" sz="2300" dirty="0">
              <a:latin typeface="Verdana"/>
              <a:ea typeface="Times New Roman" panose="02020603050405020304" pitchFamily="18" charset="0"/>
              <a:cs typeface="Times New Roman" panose="02020603050405020304" pitchFamily="18" charset="0"/>
            </a:endParaRPr>
          </a:p>
          <a:p>
            <a:endParaRPr lang="en-US" sz="2300" b="1" dirty="0">
              <a:latin typeface="Verdana"/>
              <a:ea typeface="Verdana"/>
            </a:endParaRPr>
          </a:p>
          <a:p>
            <a:endParaRPr lang="en-US" sz="2300" dirty="0">
              <a:latin typeface="Verdana"/>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300" dirty="0">
                <a:latin typeface="Verdana"/>
                <a:ea typeface="Times New Roman" panose="02020603050405020304" pitchFamily="18" charset="0"/>
                <a:cs typeface="Times New Roman"/>
              </a:rPr>
              <a:t>Photon 2 has enough energy to excite e- across band gap of type A and is absorbed</a:t>
            </a:r>
          </a:p>
          <a:p>
            <a:pPr marL="285750" indent="-285750">
              <a:buFont typeface="Arial" panose="020B0604020202020204" pitchFamily="34" charset="0"/>
              <a:buChar char="•"/>
            </a:pPr>
            <a:endParaRPr lang="en-US" sz="2300" dirty="0">
              <a:latin typeface="Verdana"/>
              <a:ea typeface="Verdana"/>
            </a:endParaRPr>
          </a:p>
          <a:p>
            <a:pPr marL="285750" indent="-285750">
              <a:buFont typeface="Arial" panose="020B0604020202020204" pitchFamily="34" charset="0"/>
              <a:buChar char="•"/>
            </a:pPr>
            <a:r>
              <a:rPr lang="en-US" sz="2300" dirty="0">
                <a:latin typeface="Verdana"/>
                <a:ea typeface="Verdana"/>
              </a:rPr>
              <a:t>Current flows and detector will detect only photon 2</a:t>
            </a:r>
          </a:p>
          <a:p>
            <a:pPr marL="285750" indent="-285750">
              <a:buFont typeface="Arial" panose="020B0604020202020204" pitchFamily="34" charset="0"/>
              <a:buChar char="•"/>
            </a:pPr>
            <a:endParaRPr lang="en-US" sz="2300" dirty="0">
              <a:latin typeface="Verdana"/>
              <a:ea typeface="Verdana"/>
            </a:endParaRPr>
          </a:p>
        </p:txBody>
      </p:sp>
      <p:sp>
        <p:nvSpPr>
          <p:cNvPr id="10" name="Oval 9">
            <a:extLst>
              <a:ext uri="{FF2B5EF4-FFF2-40B4-BE49-F238E27FC236}">
                <a16:creationId xmlns:a16="http://schemas.microsoft.com/office/drawing/2014/main" id="{5B0E17F3-770A-249B-209C-18A3AC647CEA}"/>
              </a:ext>
            </a:extLst>
          </p:cNvPr>
          <p:cNvSpPr/>
          <p:nvPr/>
        </p:nvSpPr>
        <p:spPr>
          <a:xfrm>
            <a:off x="3565837" y="5168742"/>
            <a:ext cx="209550" cy="20955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t>-</a:t>
            </a:r>
          </a:p>
        </p:txBody>
      </p:sp>
      <p:sp>
        <p:nvSpPr>
          <p:cNvPr id="12" name="Rectangle 11">
            <a:extLst>
              <a:ext uri="{FF2B5EF4-FFF2-40B4-BE49-F238E27FC236}">
                <a16:creationId xmlns:a16="http://schemas.microsoft.com/office/drawing/2014/main" id="{CED65872-CEAE-299C-24E2-026A11ABD736}"/>
              </a:ext>
            </a:extLst>
          </p:cNvPr>
          <p:cNvSpPr/>
          <p:nvPr/>
        </p:nvSpPr>
        <p:spPr>
          <a:xfrm>
            <a:off x="10042457" y="746824"/>
            <a:ext cx="193431" cy="3470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descr="A white background with black and white clouds&#10;&#10;Description automatically generated">
            <a:extLst>
              <a:ext uri="{FF2B5EF4-FFF2-40B4-BE49-F238E27FC236}">
                <a16:creationId xmlns:a16="http://schemas.microsoft.com/office/drawing/2014/main" id="{7C09D5CA-50E5-B0D4-C006-9F4A0ADC167A}"/>
              </a:ext>
            </a:extLst>
          </p:cNvPr>
          <p:cNvPicPr>
            <a:picLocks noChangeAspect="1"/>
          </p:cNvPicPr>
          <p:nvPr/>
        </p:nvPicPr>
        <p:blipFill>
          <a:blip r:embed="rId2"/>
          <a:stretch>
            <a:fillRect/>
          </a:stretch>
        </p:blipFill>
        <p:spPr>
          <a:xfrm>
            <a:off x="8313998" y="565281"/>
            <a:ext cx="396875" cy="1127125"/>
          </a:xfrm>
          <a:prstGeom prst="rect">
            <a:avLst/>
          </a:prstGeom>
        </p:spPr>
      </p:pic>
      <p:sp>
        <p:nvSpPr>
          <p:cNvPr id="23" name="TextBox 2">
            <a:extLst>
              <a:ext uri="{FF2B5EF4-FFF2-40B4-BE49-F238E27FC236}">
                <a16:creationId xmlns:a16="http://schemas.microsoft.com/office/drawing/2014/main" id="{EAB379F9-2E06-D03E-58B8-5606F1ED8FF5}"/>
              </a:ext>
            </a:extLst>
          </p:cNvPr>
          <p:cNvSpPr txBox="1"/>
          <p:nvPr/>
        </p:nvSpPr>
        <p:spPr>
          <a:xfrm>
            <a:off x="4444964" y="3779772"/>
            <a:ext cx="2374491" cy="71968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3000" b="1" dirty="0"/>
              <a:t>E2 &gt; </a:t>
            </a:r>
            <a:r>
              <a:rPr lang="en-US" sz="3000" b="1" dirty="0" err="1"/>
              <a:t>E</a:t>
            </a:r>
            <a:r>
              <a:rPr lang="en-US" sz="3000" b="1" baseline="-25000" dirty="0" err="1"/>
              <a:t>gap</a:t>
            </a:r>
            <a:r>
              <a:rPr lang="en-US" sz="3000" b="1" baseline="-25000" dirty="0"/>
              <a:t>, A</a:t>
            </a:r>
          </a:p>
        </p:txBody>
      </p:sp>
      <p:sp>
        <p:nvSpPr>
          <p:cNvPr id="24" name="TextBox 23">
            <a:extLst>
              <a:ext uri="{FF2B5EF4-FFF2-40B4-BE49-F238E27FC236}">
                <a16:creationId xmlns:a16="http://schemas.microsoft.com/office/drawing/2014/main" id="{226A09F7-4C88-0A1C-3A0B-87CA59B5B000}"/>
              </a:ext>
            </a:extLst>
          </p:cNvPr>
          <p:cNvSpPr txBox="1"/>
          <p:nvPr/>
        </p:nvSpPr>
        <p:spPr>
          <a:xfrm>
            <a:off x="6698105" y="3924925"/>
            <a:ext cx="2743200" cy="5539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000" dirty="0">
                <a:solidFill>
                  <a:srgbClr val="D0CECE"/>
                </a:solidFill>
              </a:rPr>
              <a:t>1.2 &gt; 1.1</a:t>
            </a:r>
            <a:endParaRPr lang="en-US" dirty="0"/>
          </a:p>
        </p:txBody>
      </p:sp>
      <p:pic>
        <p:nvPicPr>
          <p:cNvPr id="25" name="Picture 24" descr="A white background with black and white clouds&#10;&#10;Description automatically generated">
            <a:extLst>
              <a:ext uri="{FF2B5EF4-FFF2-40B4-BE49-F238E27FC236}">
                <a16:creationId xmlns:a16="http://schemas.microsoft.com/office/drawing/2014/main" id="{E0052254-900F-7CF2-FB27-80EBD0F85446}"/>
              </a:ext>
            </a:extLst>
          </p:cNvPr>
          <p:cNvPicPr>
            <a:picLocks noChangeAspect="1"/>
          </p:cNvPicPr>
          <p:nvPr/>
        </p:nvPicPr>
        <p:blipFill>
          <a:blip r:embed="rId2"/>
          <a:stretch>
            <a:fillRect/>
          </a:stretch>
        </p:blipFill>
        <p:spPr>
          <a:xfrm>
            <a:off x="5053637" y="3613280"/>
            <a:ext cx="409366" cy="1177092"/>
          </a:xfrm>
          <a:prstGeom prst="rect">
            <a:avLst/>
          </a:prstGeom>
        </p:spPr>
      </p:pic>
      <p:pic>
        <p:nvPicPr>
          <p:cNvPr id="26" name="Picture 25" descr="A white background with black and white clouds&#10;&#10;Description automatically generated">
            <a:extLst>
              <a:ext uri="{FF2B5EF4-FFF2-40B4-BE49-F238E27FC236}">
                <a16:creationId xmlns:a16="http://schemas.microsoft.com/office/drawing/2014/main" id="{0B824283-765C-8965-FB37-DA739521C141}"/>
              </a:ext>
            </a:extLst>
          </p:cNvPr>
          <p:cNvPicPr>
            <a:picLocks noChangeAspect="1"/>
          </p:cNvPicPr>
          <p:nvPr/>
        </p:nvPicPr>
        <p:blipFill>
          <a:blip r:embed="rId2"/>
          <a:stretch>
            <a:fillRect/>
          </a:stretch>
        </p:blipFill>
        <p:spPr>
          <a:xfrm>
            <a:off x="7302161" y="3613279"/>
            <a:ext cx="409366" cy="1177092"/>
          </a:xfrm>
          <a:prstGeom prst="rect">
            <a:avLst/>
          </a:prstGeom>
        </p:spPr>
      </p:pic>
    </p:spTree>
    <p:extLst>
      <p:ext uri="{BB962C8B-B14F-4D97-AF65-F5344CB8AC3E}">
        <p14:creationId xmlns:p14="http://schemas.microsoft.com/office/powerpoint/2010/main" val="182280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21"/>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2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1" nodeType="clickEffect">
                                  <p:stCondLst>
                                    <p:cond delay="0"/>
                                  </p:stCondLst>
                                  <p:childTnLst>
                                    <p:animMotion origin="layout" path="M -3.75E-6 1.85185E-6 L -0.00117 0.37338 " pathEditMode="relative" rAng="0" ptsTypes="AA">
                                      <p:cBhvr>
                                        <p:cTn id="24" dur="2000" fill="hold"/>
                                        <p:tgtEl>
                                          <p:spTgt spid="3"/>
                                        </p:tgtEl>
                                        <p:attrNameLst>
                                          <p:attrName>ppt_x</p:attrName>
                                          <p:attrName>ppt_y</p:attrName>
                                        </p:attrNameLst>
                                      </p:cBhvr>
                                      <p:rCtr x="-65" y="18657"/>
                                    </p:animMotion>
                                  </p:childTnLst>
                                </p:cTn>
                              </p:par>
                              <p:par>
                                <p:cTn id="25" presetID="0" presetClass="path" presetSubtype="0" accel="50000" decel="50000" fill="hold" grpId="1" nodeType="withEffect">
                                  <p:stCondLst>
                                    <p:cond delay="0"/>
                                  </p:stCondLst>
                                  <p:childTnLst>
                                    <p:animMotion origin="layout" path="M -1.25E-6 1.85185E-6 L 0.00339 0.40926 " pathEditMode="relative" rAng="0" ptsTypes="AA">
                                      <p:cBhvr>
                                        <p:cTn id="26" dur="2000" fill="hold"/>
                                        <p:tgtEl>
                                          <p:spTgt spid="9"/>
                                        </p:tgtEl>
                                        <p:attrNameLst>
                                          <p:attrName>ppt_x</p:attrName>
                                          <p:attrName>ppt_y</p:attrName>
                                        </p:attrNameLst>
                                      </p:cBhvr>
                                      <p:rCtr x="169" y="20463"/>
                                    </p:animMotion>
                                  </p:childTnLst>
                                </p:cTn>
                              </p:par>
                            </p:childTnLst>
                          </p:cTn>
                        </p:par>
                        <p:par>
                          <p:cTn id="27" fill="hold">
                            <p:stCondLst>
                              <p:cond delay="2000"/>
                            </p:stCondLst>
                            <p:childTnLst>
                              <p:par>
                                <p:cTn id="28" presetID="1" presetClass="entr" presetSubtype="0" fill="hold" nodeType="afterEffect">
                                  <p:stCondLst>
                                    <p:cond delay="0"/>
                                  </p:stCondLst>
                                  <p:childTnLst>
                                    <p:set>
                                      <p:cBhvr>
                                        <p:cTn id="29"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2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xit" presetSubtype="0" fill="hold" nodeType="clickEffect">
                                  <p:stCondLst>
                                    <p:cond delay="0"/>
                                  </p:stCondLst>
                                  <p:childTnLst>
                                    <p:set>
                                      <p:cBhvr>
                                        <p:cTn id="39" dur="1" fill="hold">
                                          <p:stCondLst>
                                            <p:cond delay="0"/>
                                          </p:stCondLst>
                                        </p:cTn>
                                        <p:tgtEl>
                                          <p:spTgt spid="26"/>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25"/>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7">
                                            <p:txEl>
                                              <p:pRg st="6" end="6"/>
                                            </p:txEl>
                                          </p:spTgt>
                                        </p:tgtEl>
                                        <p:attrNameLst>
                                          <p:attrName>style.visibility</p:attrName>
                                        </p:attrNameLst>
                                      </p:cBhvr>
                                      <p:to>
                                        <p:strVal val="visible"/>
                                      </p:to>
                                    </p:set>
                                  </p:childTnLst>
                                </p:cTn>
                              </p:par>
                            </p:childTnLst>
                          </p:cTn>
                        </p:par>
                        <p:par>
                          <p:cTn id="46" fill="hold">
                            <p:stCondLst>
                              <p:cond delay="0"/>
                            </p:stCondLst>
                            <p:childTnLst>
                              <p:par>
                                <p:cTn id="47" presetID="0" presetClass="path" presetSubtype="0" accel="50000" decel="50000" fill="hold" grpId="2" nodeType="afterEffect">
                                  <p:stCondLst>
                                    <p:cond delay="500"/>
                                  </p:stCondLst>
                                  <p:childTnLst>
                                    <p:animMotion origin="layout" path="M 0.00339 0.40926 L 0.00339 0.45856 " pathEditMode="relative" rAng="0" ptsTypes="AA">
                                      <p:cBhvr>
                                        <p:cTn id="48" dur="2000" fill="hold"/>
                                        <p:tgtEl>
                                          <p:spTgt spid="9"/>
                                        </p:tgtEl>
                                        <p:attrNameLst>
                                          <p:attrName>ppt_x</p:attrName>
                                          <p:attrName>ppt_y</p:attrName>
                                        </p:attrNameLst>
                                      </p:cBhvr>
                                      <p:rCtr x="0" y="2454"/>
                                    </p:animMotion>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7">
                                            <p:txEl>
                                              <p:pRg st="8" end="8"/>
                                            </p:txEl>
                                          </p:spTgt>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1" nodeType="afterEffect">
                                  <p:stCondLst>
                                    <p:cond delay="1000"/>
                                  </p:stCondLst>
                                  <p:childTnLst>
                                    <p:set>
                                      <p:cBhvr>
                                        <p:cTn id="55" dur="1" fill="hold">
                                          <p:stCondLst>
                                            <p:cond delay="0"/>
                                          </p:stCondLst>
                                        </p:cTn>
                                        <p:tgtEl>
                                          <p:spTgt spid="10"/>
                                        </p:tgtEl>
                                        <p:attrNameLst>
                                          <p:attrName>style.visibility</p:attrName>
                                        </p:attrNameLst>
                                      </p:cBhvr>
                                      <p:to>
                                        <p:strVal val="visible"/>
                                      </p:to>
                                    </p:set>
                                  </p:childTnLst>
                                </p:cTn>
                              </p:par>
                            </p:childTnLst>
                          </p:cTn>
                        </p:par>
                        <p:par>
                          <p:cTn id="56" fill="hold">
                            <p:stCondLst>
                              <p:cond delay="1000"/>
                            </p:stCondLst>
                            <p:childTnLst>
                              <p:par>
                                <p:cTn id="57" presetID="0" presetClass="path" presetSubtype="0" accel="50000" decel="50000" fill="hold" grpId="0" nodeType="afterEffect">
                                  <p:stCondLst>
                                    <p:cond delay="1000"/>
                                  </p:stCondLst>
                                  <p:childTnLst>
                                    <p:animMotion origin="layout" path="M 0.0069 0.0044 C 0.0082 0.00463 0.0095 0.0051 0.0108 0.00533 C 0.01263 0.00556 0.01601 0.00301 0.01614 0.00625 C 0.01783 0.03149 0.01601 0.05718 0.01562 0.08241 C 0.01562 0.08403 0.01536 0.08565 0.0151 0.08727 C 0.01341 0.09931 0.01601 0.07732 0.01406 0.09514 C 0.0138 0.10139 0.01445 0.10811 0.01354 0.11436 C 0.01328 0.11598 0.01171 0.11598 0.0108 0.11621 C 0.00846 0.1169 0.00612 0.1169 0.00364 0.11737 L -0.03659 0.11621 C -0.03803 0.11621 -0.03894 0.11482 -0.04037 0.11436 C -0.04154 0.11389 -0.04284 0.11366 -0.04415 0.11343 C -0.04636 0.11297 -0.04844 0.11274 -0.05066 0.1125 C -0.05456 0.11181 -0.05704 0.11065 -0.06094 0.11042 C -0.07149 0.10996 -0.08204 0.10996 -0.09258 0.10949 C -0.09467 0.10926 -0.09688 0.1088 -0.09909 0.10857 C -0.11433 0.10695 -0.10756 0.10926 -0.11485 0.10672 C -0.11537 0.10602 -0.11589 0.10533 -0.11641 0.10463 C -0.11849 0.10278 -0.11928 0.10278 -0.12136 0.10186 C -0.1224 0.10209 -0.12357 0.10232 -0.12461 0.10278 C -0.12513 0.10301 -0.12566 0.10348 -0.12631 0.10371 C -0.12696 0.10417 -0.12774 0.1044 -0.12839 0.10463 C -0.12904 0.10487 -0.12956 0.10533 -0.13008 0.10556 C -0.13073 0.10602 -0.13151 0.10625 -0.1323 0.10672 C -0.13373 0.10718 -0.13659 0.10787 -0.13816 0.10857 C -0.1448 0.11181 -0.13803 0.10949 -0.14532 0.11135 C -0.14688 0.11112 -0.14857 0.11088 -0.15013 0.11042 C -0.15079 0.11042 -0.15118 0.10949 -0.15183 0.10949 C -0.15404 0.10949 -0.1556 0.11158 -0.15782 0.1125 C -0.1625 0.11412 -0.15964 0.1132 -0.16654 0.11436 C -0.17019 0.11667 -0.16888 0.11621 -0.17579 0.11436 C -0.17579 0.11459 -0.17982 0.11204 -0.1806 0.11135 L -0.1823 0.11042 C -0.19245 0.11112 -0.19532 0.1125 -0.20352 0.11042 C -0.20469 0.11019 -0.20612 0.10926 -0.2073 0.10857 C -0.20769 0.10926 -0.20795 0.10996 -0.20834 0.11042 C -0.20977 0.11204 -0.21446 0.11227 -0.21485 0.1125 C -0.21602 0.11204 -0.21719 0.1125 -0.2181 0.11135 C -0.21862 0.11088 -0.21862 0.10949 -0.21862 0.10857 C -0.21862 0.09931 -0.21849 0.08982 -0.2181 0.08056 C -0.21797 0.07686 -0.21745 0.07454 -0.21706 0.07084 C -0.21654 0.06621 -0.21628 0.0632 -0.21537 0.05834 C -0.21459 0.05417 -0.21498 0.05649 -0.21433 0.05162 C -0.21446 0.04399 -0.21459 0.03612 -0.21485 0.02848 C -0.21498 0.02732 -0.21537 0.02662 -0.21537 0.02547 C -0.21537 0.01968 -0.2155 0.01389 -0.21485 0.00811 C -0.21472 0.00718 -0.21381 0.00741 -0.21329 0.00718 C -0.21185 0.00649 -0.20886 0.00533 -0.20886 0.00556 C -0.20599 0.00602 -0.20456 0.00625 -0.20183 0.00718 C -0.20092 0.00741 -0.2 0.00764 -0.19909 0.00811 C -0.19375 0.01042 -0.20326 0.00741 -0.19428 0.01019 L -0.19362 0.01389 " pathEditMode="relative" rAng="0" ptsTypes="AAAAAAAAAAAAAAAAAAAAAAAAAAAAAAAAAAAAAAAAAAAAAAAAAAAA">
                                      <p:cBhvr>
                                        <p:cTn id="58" dur="2000" fill="hold"/>
                                        <p:tgtEl>
                                          <p:spTgt spid="10"/>
                                        </p:tgtEl>
                                        <p:attrNameLst>
                                          <p:attrName>ppt_x</p:attrName>
                                          <p:attrName>ppt_y</p:attrName>
                                        </p:attrNameLst>
                                      </p:cBhvr>
                                      <p:rCtr x="-10781" y="5648"/>
                                    </p:animMotion>
                                  </p:childTnLst>
                                </p:cTn>
                              </p:par>
                            </p:childTnLst>
                          </p:cTn>
                        </p:par>
                        <p:par>
                          <p:cTn id="59" fill="hold">
                            <p:stCondLst>
                              <p:cond delay="4000"/>
                            </p:stCondLst>
                            <p:childTnLst>
                              <p:par>
                                <p:cTn id="60" presetID="1" presetClass="exit" presetSubtype="0" fill="hold" grpId="2" nodeType="afterEffect">
                                  <p:stCondLst>
                                    <p:cond delay="1000"/>
                                  </p:stCondLst>
                                  <p:childTnLst>
                                    <p:set>
                                      <p:cBhvr>
                                        <p:cTn id="61"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3" grpId="1" animBg="1"/>
      <p:bldP spid="9" grpId="1" animBg="1"/>
      <p:bldP spid="9" grpId="2" animBg="1"/>
      <p:bldP spid="10" grpId="0" animBg="1"/>
      <p:bldP spid="10" grpId="1" animBg="1"/>
      <p:bldP spid="10" grpId="2" animBg="1"/>
      <p:bldP spid="23"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75C7C-9DE5-845A-F4CF-0424C4C2B5E0}"/>
              </a:ext>
            </a:extLst>
          </p:cNvPr>
          <p:cNvSpPr>
            <a:spLocks noGrp="1"/>
          </p:cNvSpPr>
          <p:nvPr>
            <p:ph type="title"/>
          </p:nvPr>
        </p:nvSpPr>
        <p:spPr/>
        <p:txBody>
          <a:bodyPr>
            <a:normAutofit/>
          </a:bodyPr>
          <a:lstStyle/>
          <a:p>
            <a:r>
              <a:rPr lang="en-US" sz="5000" b="1" dirty="0">
                <a:solidFill>
                  <a:srgbClr val="A3D1A6"/>
                </a:solidFill>
              </a:rPr>
              <a:t>Summary of Photon Detectors</a:t>
            </a:r>
          </a:p>
        </p:txBody>
      </p:sp>
      <p:sp>
        <p:nvSpPr>
          <p:cNvPr id="3" name="TextBox 2">
            <a:extLst>
              <a:ext uri="{FF2B5EF4-FFF2-40B4-BE49-F238E27FC236}">
                <a16:creationId xmlns:a16="http://schemas.microsoft.com/office/drawing/2014/main" id="{5596AB2D-AAA2-7C25-56F2-4EECC04F2087}"/>
              </a:ext>
            </a:extLst>
          </p:cNvPr>
          <p:cNvSpPr txBox="1"/>
          <p:nvPr/>
        </p:nvSpPr>
        <p:spPr>
          <a:xfrm>
            <a:off x="524339" y="5341979"/>
            <a:ext cx="2701505" cy="923330"/>
          </a:xfrm>
          <a:prstGeom prst="rect">
            <a:avLst/>
          </a:prstGeom>
          <a:noFill/>
        </p:spPr>
        <p:txBody>
          <a:bodyPr wrap="square" lIns="91440" tIns="45720" rIns="91440" bIns="45720" rtlCol="0" anchor="t">
            <a:spAutoFit/>
          </a:bodyPr>
          <a:lstStyle/>
          <a:p>
            <a:pPr algn="ctr"/>
            <a:r>
              <a:rPr lang="en-US" dirty="0">
                <a:latin typeface="Verdana"/>
                <a:ea typeface="Verdana"/>
              </a:rPr>
              <a:t>Detects both types of photons </a:t>
            </a:r>
          </a:p>
          <a:p>
            <a:pPr algn="ctr"/>
            <a:r>
              <a:rPr lang="en-US" b="1" dirty="0">
                <a:solidFill>
                  <a:srgbClr val="9663B6"/>
                </a:solidFill>
                <a:latin typeface="Verdana"/>
                <a:ea typeface="Verdana"/>
              </a:rPr>
              <a:t>(C) </a:t>
            </a:r>
          </a:p>
        </p:txBody>
      </p:sp>
      <p:sp>
        <p:nvSpPr>
          <p:cNvPr id="5" name="TextBox 4">
            <a:extLst>
              <a:ext uri="{FF2B5EF4-FFF2-40B4-BE49-F238E27FC236}">
                <a16:creationId xmlns:a16="http://schemas.microsoft.com/office/drawing/2014/main" id="{4771A33F-26B7-9966-26F8-4103AE251172}"/>
              </a:ext>
            </a:extLst>
          </p:cNvPr>
          <p:cNvSpPr txBox="1"/>
          <p:nvPr/>
        </p:nvSpPr>
        <p:spPr>
          <a:xfrm>
            <a:off x="3353437" y="5341979"/>
            <a:ext cx="2701505" cy="923330"/>
          </a:xfrm>
          <a:prstGeom prst="rect">
            <a:avLst/>
          </a:prstGeom>
          <a:noFill/>
        </p:spPr>
        <p:txBody>
          <a:bodyPr wrap="square" lIns="91440" tIns="45720" rIns="91440" bIns="45720" rtlCol="0" anchor="t">
            <a:spAutoFit/>
          </a:bodyPr>
          <a:lstStyle/>
          <a:p>
            <a:pPr algn="ctr"/>
            <a:r>
              <a:rPr lang="en-US" dirty="0">
                <a:latin typeface="Verdana"/>
                <a:ea typeface="Verdana"/>
              </a:rPr>
              <a:t>Detects only type-1 photons </a:t>
            </a:r>
          </a:p>
          <a:p>
            <a:pPr algn="ctr"/>
            <a:r>
              <a:rPr lang="en-US" b="1" dirty="0">
                <a:solidFill>
                  <a:srgbClr val="9663B6"/>
                </a:solidFill>
                <a:latin typeface="Verdana"/>
                <a:ea typeface="Verdana"/>
              </a:rPr>
              <a:t>(A)</a:t>
            </a:r>
          </a:p>
        </p:txBody>
      </p:sp>
      <p:sp>
        <p:nvSpPr>
          <p:cNvPr id="8" name="TextBox 7">
            <a:extLst>
              <a:ext uri="{FF2B5EF4-FFF2-40B4-BE49-F238E27FC236}">
                <a16:creationId xmlns:a16="http://schemas.microsoft.com/office/drawing/2014/main" id="{BA51B5CC-5EC4-437B-F4E7-D50EB885CC35}"/>
              </a:ext>
            </a:extLst>
          </p:cNvPr>
          <p:cNvSpPr txBox="1"/>
          <p:nvPr/>
        </p:nvSpPr>
        <p:spPr>
          <a:xfrm>
            <a:off x="6334586" y="5341979"/>
            <a:ext cx="2701505" cy="369332"/>
          </a:xfrm>
          <a:prstGeom prst="rect">
            <a:avLst/>
          </a:prstGeom>
          <a:noFill/>
        </p:spPr>
        <p:txBody>
          <a:bodyPr wrap="square" rtlCol="0" anchor="ctr">
            <a:spAutoFit/>
          </a:bodyPr>
          <a:lstStyle/>
          <a:p>
            <a:pPr algn="ctr"/>
            <a:r>
              <a:rPr lang="en-US" dirty="0">
                <a:latin typeface="Verdana"/>
                <a:ea typeface="Verdana"/>
              </a:rPr>
              <a:t>Detects no photons</a:t>
            </a:r>
          </a:p>
        </p:txBody>
      </p:sp>
      <p:sp>
        <p:nvSpPr>
          <p:cNvPr id="9" name="TextBox 8">
            <a:extLst>
              <a:ext uri="{FF2B5EF4-FFF2-40B4-BE49-F238E27FC236}">
                <a16:creationId xmlns:a16="http://schemas.microsoft.com/office/drawing/2014/main" id="{1CC85227-D06F-A6F7-513A-69C639BBB2A4}"/>
              </a:ext>
            </a:extLst>
          </p:cNvPr>
          <p:cNvSpPr txBox="1"/>
          <p:nvPr/>
        </p:nvSpPr>
        <p:spPr>
          <a:xfrm>
            <a:off x="9062287" y="5341979"/>
            <a:ext cx="2701505" cy="923330"/>
          </a:xfrm>
          <a:prstGeom prst="rect">
            <a:avLst/>
          </a:prstGeom>
          <a:noFill/>
        </p:spPr>
        <p:txBody>
          <a:bodyPr wrap="square" lIns="91440" tIns="45720" rIns="91440" bIns="45720" rtlCol="0" anchor="t">
            <a:spAutoFit/>
          </a:bodyPr>
          <a:lstStyle/>
          <a:p>
            <a:pPr algn="ctr"/>
            <a:r>
              <a:rPr lang="en-US" dirty="0">
                <a:latin typeface="Verdana"/>
                <a:ea typeface="Verdana"/>
              </a:rPr>
              <a:t>Detects only type-2 photons</a:t>
            </a:r>
          </a:p>
          <a:p>
            <a:pPr algn="ctr"/>
            <a:r>
              <a:rPr lang="en-US" b="1" dirty="0">
                <a:solidFill>
                  <a:srgbClr val="9663B6"/>
                </a:solidFill>
                <a:latin typeface="Verdana"/>
                <a:ea typeface="Verdana"/>
              </a:rPr>
              <a:t>(B)</a:t>
            </a:r>
          </a:p>
        </p:txBody>
      </p:sp>
      <p:pic>
        <p:nvPicPr>
          <p:cNvPr id="6" name="Picture 5">
            <a:extLst>
              <a:ext uri="{FF2B5EF4-FFF2-40B4-BE49-F238E27FC236}">
                <a16:creationId xmlns:a16="http://schemas.microsoft.com/office/drawing/2014/main" id="{0CE772F1-C503-2CF1-DA3E-326B259777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1084" y="1701265"/>
            <a:ext cx="10927715" cy="3327879"/>
          </a:xfrm>
          <a:prstGeom prst="rect">
            <a:avLst/>
          </a:prstGeom>
          <a:noFill/>
          <a:ln>
            <a:noFill/>
          </a:ln>
        </p:spPr>
      </p:pic>
      <p:pic>
        <p:nvPicPr>
          <p:cNvPr id="2050" name="Picture 2">
            <a:extLst>
              <a:ext uri="{FF2B5EF4-FFF2-40B4-BE49-F238E27FC236}">
                <a16:creationId xmlns:a16="http://schemas.microsoft.com/office/drawing/2014/main" id="{1512A2AB-F9EE-831E-1598-2CD8F2789B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9640" y="727587"/>
            <a:ext cx="4876800"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856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050"/>
                                        </p:tgtEl>
                                        <p:attrNameLst>
                                          <p:attrName>style.visibility</p:attrName>
                                        </p:attrNameLst>
                                      </p:cBhvr>
                                      <p:to>
                                        <p:strVal val="visible"/>
                                      </p:to>
                                    </p:set>
                                    <p:anim calcmode="lin" valueType="num">
                                      <p:cBhvr additive="base">
                                        <p:cTn id="23" dur="500" fill="hold"/>
                                        <p:tgtEl>
                                          <p:spTgt spid="2050"/>
                                        </p:tgtEl>
                                        <p:attrNameLst>
                                          <p:attrName>ppt_x</p:attrName>
                                        </p:attrNameLst>
                                      </p:cBhvr>
                                      <p:tavLst>
                                        <p:tav tm="0">
                                          <p:val>
                                            <p:strVal val="#ppt_x"/>
                                          </p:val>
                                        </p:tav>
                                        <p:tav tm="100000">
                                          <p:val>
                                            <p:strVal val="#ppt_x"/>
                                          </p:val>
                                        </p:tav>
                                      </p:tavLst>
                                    </p:anim>
                                    <p:anim calcmode="lin" valueType="num">
                                      <p:cBhvr additive="base">
                                        <p:cTn id="24" dur="500" fill="hold"/>
                                        <p:tgtEl>
                                          <p:spTgt spid="2050"/>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42" presetClass="exit" presetSubtype="0" fill="hold" nodeType="afterEffect">
                                  <p:stCondLst>
                                    <p:cond delay="1000"/>
                                  </p:stCondLst>
                                  <p:childTnLst>
                                    <p:animEffect transition="out" filter="fade">
                                      <p:cBhvr>
                                        <p:cTn id="27" dur="1000"/>
                                        <p:tgtEl>
                                          <p:spTgt spid="2050"/>
                                        </p:tgtEl>
                                      </p:cBhvr>
                                    </p:animEffect>
                                    <p:anim calcmode="lin" valueType="num">
                                      <p:cBhvr>
                                        <p:cTn id="28" dur="1000"/>
                                        <p:tgtEl>
                                          <p:spTgt spid="2050"/>
                                        </p:tgtEl>
                                        <p:attrNameLst>
                                          <p:attrName>ppt_x</p:attrName>
                                        </p:attrNameLst>
                                      </p:cBhvr>
                                      <p:tavLst>
                                        <p:tav tm="0">
                                          <p:val>
                                            <p:strVal val="ppt_x"/>
                                          </p:val>
                                        </p:tav>
                                        <p:tav tm="100000">
                                          <p:val>
                                            <p:strVal val="ppt_x"/>
                                          </p:val>
                                        </p:tav>
                                      </p:tavLst>
                                    </p:anim>
                                    <p:anim calcmode="lin" valueType="num">
                                      <p:cBhvr>
                                        <p:cTn id="29" dur="1000"/>
                                        <p:tgtEl>
                                          <p:spTgt spid="2050"/>
                                        </p:tgtEl>
                                        <p:attrNameLst>
                                          <p:attrName>ppt_y</p:attrName>
                                        </p:attrNameLst>
                                      </p:cBhvr>
                                      <p:tavLst>
                                        <p:tav tm="0">
                                          <p:val>
                                            <p:strVal val="ppt_y"/>
                                          </p:val>
                                        </p:tav>
                                        <p:tav tm="100000">
                                          <p:val>
                                            <p:strVal val="ppt_y+.1"/>
                                          </p:val>
                                        </p:tav>
                                      </p:tavLst>
                                    </p:anim>
                                    <p:set>
                                      <p:cBhvr>
                                        <p:cTn id="30" dur="1" fill="hold">
                                          <p:stCondLst>
                                            <p:cond delay="999"/>
                                          </p:stCondLst>
                                        </p:cTn>
                                        <p:tgtEl>
                                          <p:spTgt spid="2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8" grpId="0"/>
      <p:bldP spid="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2929</TotalTime>
  <Words>864</Words>
  <Application>Microsoft Office PowerPoint</Application>
  <PresentationFormat>Widescreen</PresentationFormat>
  <Paragraphs>136</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Calculation Session 4 Exercise 6</vt:lpstr>
      <vt:lpstr>PowerPoint Presentation</vt:lpstr>
      <vt:lpstr>PowerPoint Presentation</vt:lpstr>
      <vt:lpstr>PowerPoint Presentation</vt:lpstr>
      <vt:lpstr>Detector W</vt:lpstr>
      <vt:lpstr>Detector X</vt:lpstr>
      <vt:lpstr>Detector Y</vt:lpstr>
      <vt:lpstr>PowerPoint Presentation</vt:lpstr>
      <vt:lpstr>Summary of Photon Detectors</vt:lpstr>
      <vt:lpstr>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 Vedrine</dc:creator>
  <cp:lastModifiedBy>Amy Wu</cp:lastModifiedBy>
  <cp:revision>504</cp:revision>
  <dcterms:created xsi:type="dcterms:W3CDTF">2023-01-15T18:56:07Z</dcterms:created>
  <dcterms:modified xsi:type="dcterms:W3CDTF">2025-02-08T04:26:54Z</dcterms:modified>
</cp:coreProperties>
</file>